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  <p:sldId id="265" r:id="rId8"/>
    <p:sldId id="262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2" r:id="rId37"/>
    <p:sldId id="293" r:id="rId38"/>
    <p:sldId id="300" r:id="rId39"/>
    <p:sldId id="291" r:id="rId40"/>
    <p:sldId id="294" r:id="rId41"/>
    <p:sldId id="295" r:id="rId42"/>
    <p:sldId id="296" r:id="rId43"/>
    <p:sldId id="297" r:id="rId44"/>
    <p:sldId id="299" r:id="rId45"/>
    <p:sldId id="298" r:id="rId46"/>
    <p:sldId id="301" r:id="rId47"/>
    <p:sldId id="302" r:id="rId48"/>
    <p:sldId id="305" r:id="rId49"/>
    <p:sldId id="304" r:id="rId50"/>
    <p:sldId id="306" r:id="rId51"/>
    <p:sldId id="307" r:id="rId52"/>
    <p:sldId id="303" r:id="rId53"/>
    <p:sldId id="308" r:id="rId54"/>
    <p:sldId id="309" r:id="rId55"/>
    <p:sldId id="310" r:id="rId56"/>
    <p:sldId id="311" r:id="rId57"/>
    <p:sldId id="313" r:id="rId58"/>
    <p:sldId id="314" r:id="rId59"/>
    <p:sldId id="312" r:id="rId60"/>
    <p:sldId id="315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47" r:id="rId69"/>
    <p:sldId id="350" r:id="rId70"/>
    <p:sldId id="349" r:id="rId71"/>
    <p:sldId id="348" r:id="rId72"/>
    <p:sldId id="346" r:id="rId73"/>
    <p:sldId id="345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5" r:id="rId85"/>
    <p:sldId id="334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51" r:id="rId96"/>
    <p:sldId id="352" r:id="rId97"/>
    <p:sldId id="353" r:id="rId9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820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00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417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165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6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5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59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30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90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8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C311D-5A3D-421D-B265-A49CDB1D0375}" type="datetimeFigureOut">
              <a:rPr lang="en-US" smtClean="0"/>
              <a:t>6/16/2023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DBF3E-2605-4F8E-9067-8584F7FA9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181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95.jpeg"/><Relationship Id="rId3" Type="http://schemas.openxmlformats.org/officeDocument/2006/relationships/image" Target="../media/image52.jpg"/><Relationship Id="rId7" Type="http://schemas.openxmlformats.org/officeDocument/2006/relationships/image" Target="../media/image49.jpeg"/><Relationship Id="rId12" Type="http://schemas.openxmlformats.org/officeDocument/2006/relationships/image" Target="../media/image94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11" Type="http://schemas.openxmlformats.org/officeDocument/2006/relationships/image" Target="../media/image93.png"/><Relationship Id="rId5" Type="http://schemas.openxmlformats.org/officeDocument/2006/relationships/image" Target="../media/image92.jpeg"/><Relationship Id="rId10" Type="http://schemas.openxmlformats.org/officeDocument/2006/relationships/image" Target="../media/image58.jpg"/><Relationship Id="rId4" Type="http://schemas.openxmlformats.org/officeDocument/2006/relationships/image" Target="../media/image53.jpg"/><Relationship Id="rId9" Type="http://schemas.openxmlformats.org/officeDocument/2006/relationships/image" Target="../media/image57.jpg"/><Relationship Id="rId14" Type="http://schemas.openxmlformats.org/officeDocument/2006/relationships/image" Target="../media/image9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76.png"/><Relationship Id="rId7" Type="http://schemas.openxmlformats.org/officeDocument/2006/relationships/image" Target="../media/image104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5" Type="http://schemas.openxmlformats.org/officeDocument/2006/relationships/image" Target="../media/image102.jpg"/><Relationship Id="rId4" Type="http://schemas.openxmlformats.org/officeDocument/2006/relationships/image" Target="../media/image9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png"/><Relationship Id="rId4" Type="http://schemas.openxmlformats.org/officeDocument/2006/relationships/image" Target="../media/image10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58.jpg"/><Relationship Id="rId7" Type="http://schemas.openxmlformats.org/officeDocument/2006/relationships/image" Target="../media/image107.jpe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jpeg"/><Relationship Id="rId5" Type="http://schemas.openxmlformats.org/officeDocument/2006/relationships/image" Target="../media/image104.png"/><Relationship Id="rId4" Type="http://schemas.openxmlformats.org/officeDocument/2006/relationships/image" Target="../media/image10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jpg"/><Relationship Id="rId7" Type="http://schemas.openxmlformats.org/officeDocument/2006/relationships/image" Target="../media/image113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25.jpeg"/><Relationship Id="rId3" Type="http://schemas.openxmlformats.org/officeDocument/2006/relationships/image" Target="../media/image117.png"/><Relationship Id="rId7" Type="http://schemas.openxmlformats.org/officeDocument/2006/relationships/image" Target="../media/image2.png"/><Relationship Id="rId12" Type="http://schemas.openxmlformats.org/officeDocument/2006/relationships/image" Target="../media/image124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3.png"/><Relationship Id="rId5" Type="http://schemas.openxmlformats.org/officeDocument/2006/relationships/image" Target="../media/image119.png"/><Relationship Id="rId10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1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jpeg"/><Relationship Id="rId4" Type="http://schemas.openxmlformats.org/officeDocument/2006/relationships/image" Target="../media/image12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eg"/><Relationship Id="rId13" Type="http://schemas.openxmlformats.org/officeDocument/2006/relationships/image" Target="../media/image141.png"/><Relationship Id="rId3" Type="http://schemas.openxmlformats.org/officeDocument/2006/relationships/image" Target="../media/image131.jpg"/><Relationship Id="rId7" Type="http://schemas.openxmlformats.org/officeDocument/2006/relationships/image" Target="../media/image135.jpe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jpeg"/><Relationship Id="rId11" Type="http://schemas.openxmlformats.org/officeDocument/2006/relationships/image" Target="../media/image139.png"/><Relationship Id="rId5" Type="http://schemas.openxmlformats.org/officeDocument/2006/relationships/image" Target="../media/image133.jpg"/><Relationship Id="rId10" Type="http://schemas.openxmlformats.org/officeDocument/2006/relationships/image" Target="../media/image138.png"/><Relationship Id="rId4" Type="http://schemas.openxmlformats.org/officeDocument/2006/relationships/image" Target="../media/image132.jpeg"/><Relationship Id="rId9" Type="http://schemas.openxmlformats.org/officeDocument/2006/relationships/image" Target="../media/image137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31.jpg"/><Relationship Id="rId7" Type="http://schemas.openxmlformats.org/officeDocument/2006/relationships/image" Target="../media/image124.jp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.png"/><Relationship Id="rId10" Type="http://schemas.openxmlformats.org/officeDocument/2006/relationships/image" Target="../media/image72.jpg"/><Relationship Id="rId4" Type="http://schemas.openxmlformats.org/officeDocument/2006/relationships/image" Target="../media/image142.png"/><Relationship Id="rId9" Type="http://schemas.openxmlformats.org/officeDocument/2006/relationships/image" Target="../media/image7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13" Type="http://schemas.openxmlformats.org/officeDocument/2006/relationships/image" Target="../media/image24.jpe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5" Type="http://schemas.openxmlformats.org/officeDocument/2006/relationships/image" Target="../media/image10.jp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g"/><Relationship Id="rId4" Type="http://schemas.openxmlformats.org/officeDocument/2006/relationships/image" Target="../media/image9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4.png"/><Relationship Id="rId7" Type="http://schemas.openxmlformats.org/officeDocument/2006/relationships/image" Target="../media/image37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11" Type="http://schemas.openxmlformats.org/officeDocument/2006/relationships/image" Target="../media/image10.jpg"/><Relationship Id="rId5" Type="http://schemas.openxmlformats.org/officeDocument/2006/relationships/image" Target="../media/image33.png"/><Relationship Id="rId10" Type="http://schemas.openxmlformats.org/officeDocument/2006/relationships/image" Target="../media/image40.png"/><Relationship Id="rId4" Type="http://schemas.openxmlformats.org/officeDocument/2006/relationships/image" Target="../media/image35.jpg"/><Relationship Id="rId9" Type="http://schemas.openxmlformats.org/officeDocument/2006/relationships/image" Target="../media/image3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5" Type="http://schemas.openxmlformats.org/officeDocument/2006/relationships/image" Target="../media/image175.png"/><Relationship Id="rId4" Type="http://schemas.openxmlformats.org/officeDocument/2006/relationships/image" Target="../media/image17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23.png"/><Relationship Id="rId3" Type="http://schemas.openxmlformats.org/officeDocument/2006/relationships/image" Target="../media/image33.png"/><Relationship Id="rId7" Type="http://schemas.openxmlformats.org/officeDocument/2006/relationships/image" Target="../media/image45.png"/><Relationship Id="rId12" Type="http://schemas.openxmlformats.org/officeDocument/2006/relationships/image" Target="../media/image49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8.jpg"/><Relationship Id="rId5" Type="http://schemas.openxmlformats.org/officeDocument/2006/relationships/image" Target="../media/image43.png"/><Relationship Id="rId10" Type="http://schemas.openxmlformats.org/officeDocument/2006/relationships/image" Target="../media/image2.png"/><Relationship Id="rId4" Type="http://schemas.openxmlformats.org/officeDocument/2006/relationships/image" Target="../media/image42.png"/><Relationship Id="rId9" Type="http://schemas.openxmlformats.org/officeDocument/2006/relationships/image" Target="../media/image47.jpg"/><Relationship Id="rId14" Type="http://schemas.openxmlformats.org/officeDocument/2006/relationships/image" Target="../media/image50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8.jpg"/><Relationship Id="rId7" Type="http://schemas.openxmlformats.org/officeDocument/2006/relationships/image" Target="../media/image181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jpg"/><Relationship Id="rId3" Type="http://schemas.openxmlformats.org/officeDocument/2006/relationships/image" Target="../media/image98.jpg"/><Relationship Id="rId7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2.jpg"/><Relationship Id="rId4" Type="http://schemas.openxmlformats.org/officeDocument/2006/relationships/image" Target="../media/image104.png"/><Relationship Id="rId9" Type="http://schemas.openxmlformats.org/officeDocument/2006/relationships/image" Target="../media/image17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5.jpeg"/><Relationship Id="rId7" Type="http://schemas.openxmlformats.org/officeDocument/2006/relationships/image" Target="../media/image189.pn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8.png"/><Relationship Id="rId11" Type="http://schemas.openxmlformats.org/officeDocument/2006/relationships/image" Target="../media/image191.jpg"/><Relationship Id="rId5" Type="http://schemas.openxmlformats.org/officeDocument/2006/relationships/image" Target="../media/image187.jpg"/><Relationship Id="rId10" Type="http://schemas.openxmlformats.org/officeDocument/2006/relationships/image" Target="../media/image2.png"/><Relationship Id="rId4" Type="http://schemas.openxmlformats.org/officeDocument/2006/relationships/image" Target="../media/image186.jpeg"/><Relationship Id="rId9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89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12" Type="http://schemas.openxmlformats.org/officeDocument/2006/relationships/image" Target="../media/image192.png"/><Relationship Id="rId2" Type="http://schemas.openxmlformats.org/officeDocument/2006/relationships/image" Target="../media/image191.jpg"/><Relationship Id="rId16" Type="http://schemas.openxmlformats.org/officeDocument/2006/relationships/image" Target="../media/image18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25.jpeg"/><Relationship Id="rId5" Type="http://schemas.openxmlformats.org/officeDocument/2006/relationships/image" Target="../media/image118.png"/><Relationship Id="rId15" Type="http://schemas.openxmlformats.org/officeDocument/2006/relationships/hyperlink" Target="http://www.yuiblog.com/blog/2011/04/13/announcing-yui-2-9-0/" TargetMode="External"/><Relationship Id="rId10" Type="http://schemas.openxmlformats.org/officeDocument/2006/relationships/image" Target="../media/image124.jpg"/><Relationship Id="rId4" Type="http://schemas.openxmlformats.org/officeDocument/2006/relationships/image" Target="../media/image117.png"/><Relationship Id="rId9" Type="http://schemas.openxmlformats.org/officeDocument/2006/relationships/image" Target="../media/image34.png"/><Relationship Id="rId14" Type="http://schemas.openxmlformats.org/officeDocument/2006/relationships/image" Target="../media/image193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jpg"/><Relationship Id="rId3" Type="http://schemas.openxmlformats.org/officeDocument/2006/relationships/image" Target="../media/image189.png"/><Relationship Id="rId7" Type="http://schemas.openxmlformats.org/officeDocument/2006/relationships/image" Target="../media/image195.jpeg"/><Relationship Id="rId12" Type="http://schemas.openxmlformats.org/officeDocument/2006/relationships/image" Target="../media/image197.jp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86.jpeg"/><Relationship Id="rId5" Type="http://schemas.openxmlformats.org/officeDocument/2006/relationships/image" Target="../media/image187.jpg"/><Relationship Id="rId10" Type="http://schemas.openxmlformats.org/officeDocument/2006/relationships/image" Target="../media/image185.jpeg"/><Relationship Id="rId4" Type="http://schemas.openxmlformats.org/officeDocument/2006/relationships/image" Target="../media/image193.jpeg"/><Relationship Id="rId9" Type="http://schemas.openxmlformats.org/officeDocument/2006/relationships/image" Target="../media/image18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jpg"/><Relationship Id="rId5" Type="http://schemas.openxmlformats.org/officeDocument/2006/relationships/image" Target="../media/image56.jpg"/><Relationship Id="rId4" Type="http://schemas.openxmlformats.org/officeDocument/2006/relationships/image" Target="../media/image52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51.jpg"/><Relationship Id="rId7" Type="http://schemas.openxmlformats.org/officeDocument/2006/relationships/image" Target="../media/image55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8.jpg"/><Relationship Id="rId5" Type="http://schemas.openxmlformats.org/officeDocument/2006/relationships/image" Target="../media/image53.jpg"/><Relationship Id="rId10" Type="http://schemas.openxmlformats.org/officeDocument/2006/relationships/image" Target="../media/image57.jpg"/><Relationship Id="rId4" Type="http://schemas.openxmlformats.org/officeDocument/2006/relationships/image" Target="../media/image52.jpg"/><Relationship Id="rId9" Type="http://schemas.openxmlformats.org/officeDocument/2006/relationships/image" Target="../media/image56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2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istory.navy.mil/research/histories/ship-histories/danfs/m/mississippi-iii.html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7" Type="http://schemas.openxmlformats.org/officeDocument/2006/relationships/image" Target="../media/image211.jp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jpg"/><Relationship Id="rId5" Type="http://schemas.openxmlformats.org/officeDocument/2006/relationships/image" Target="../media/image209.jpeg"/><Relationship Id="rId4" Type="http://schemas.openxmlformats.org/officeDocument/2006/relationships/image" Target="../media/image20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5.jpg"/><Relationship Id="rId18" Type="http://schemas.openxmlformats.org/officeDocument/2006/relationships/image" Target="../media/image48.jpg"/><Relationship Id="rId3" Type="http://schemas.openxmlformats.org/officeDocument/2006/relationships/image" Target="../media/image2.png"/><Relationship Id="rId21" Type="http://schemas.openxmlformats.org/officeDocument/2006/relationships/image" Target="../media/image72.jpg"/><Relationship Id="rId7" Type="http://schemas.openxmlformats.org/officeDocument/2006/relationships/image" Target="../media/image61.jpg"/><Relationship Id="rId12" Type="http://schemas.openxmlformats.org/officeDocument/2006/relationships/image" Target="../media/image64.png"/><Relationship Id="rId17" Type="http://schemas.openxmlformats.org/officeDocument/2006/relationships/image" Target="../media/image69.jpg"/><Relationship Id="rId2" Type="http://schemas.openxmlformats.org/officeDocument/2006/relationships/image" Target="../media/image59.jpeg"/><Relationship Id="rId16" Type="http://schemas.openxmlformats.org/officeDocument/2006/relationships/image" Target="../media/image68.png"/><Relationship Id="rId20" Type="http://schemas.openxmlformats.org/officeDocument/2006/relationships/image" Target="../media/image7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63.png"/><Relationship Id="rId5" Type="http://schemas.openxmlformats.org/officeDocument/2006/relationships/image" Target="../media/image13.jpg"/><Relationship Id="rId15" Type="http://schemas.openxmlformats.org/officeDocument/2006/relationships/image" Target="../media/image67.png"/><Relationship Id="rId23" Type="http://schemas.openxmlformats.org/officeDocument/2006/relationships/image" Target="../media/image74.jpg"/><Relationship Id="rId10" Type="http://schemas.openxmlformats.org/officeDocument/2006/relationships/image" Target="../media/image62.jpg"/><Relationship Id="rId19" Type="http://schemas.openxmlformats.org/officeDocument/2006/relationships/image" Target="../media/image70.jpg"/><Relationship Id="rId4" Type="http://schemas.openxmlformats.org/officeDocument/2006/relationships/image" Target="../media/image10.jpg"/><Relationship Id="rId9" Type="http://schemas.openxmlformats.org/officeDocument/2006/relationships/image" Target="../media/image9.png"/><Relationship Id="rId14" Type="http://schemas.openxmlformats.org/officeDocument/2006/relationships/image" Target="../media/image66.jpg"/><Relationship Id="rId22" Type="http://schemas.openxmlformats.org/officeDocument/2006/relationships/image" Target="../media/image73.jp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3.png"/><Relationship Id="rId7" Type="http://schemas.openxmlformats.org/officeDocument/2006/relationships/image" Target="../media/image197.jp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215.jpg"/><Relationship Id="rId4" Type="http://schemas.openxmlformats.org/officeDocument/2006/relationships/image" Target="../media/image214.jp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104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218.jpg"/><Relationship Id="rId4" Type="http://schemas.openxmlformats.org/officeDocument/2006/relationships/image" Target="../media/image217.jp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jpg"/><Relationship Id="rId3" Type="http://schemas.openxmlformats.org/officeDocument/2006/relationships/image" Target="../media/image204.png"/><Relationship Id="rId7" Type="http://schemas.openxmlformats.org/officeDocument/2006/relationships/image" Target="../media/image220.jp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Weimar_Republic" TargetMode="External"/><Relationship Id="rId5" Type="http://schemas.openxmlformats.org/officeDocument/2006/relationships/image" Target="../media/image104.png"/><Relationship Id="rId4" Type="http://schemas.openxmlformats.org/officeDocument/2006/relationships/image" Target="../media/image219.jp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4.png"/><Relationship Id="rId18" Type="http://schemas.openxmlformats.org/officeDocument/2006/relationships/image" Target="../media/image88.jp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3.png"/><Relationship Id="rId17" Type="http://schemas.openxmlformats.org/officeDocument/2006/relationships/image" Target="../media/image69.jpg"/><Relationship Id="rId2" Type="http://schemas.openxmlformats.org/officeDocument/2006/relationships/image" Target="../media/image75.png"/><Relationship Id="rId16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2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10" Type="http://schemas.openxmlformats.org/officeDocument/2006/relationships/image" Target="../media/image72.jpg"/><Relationship Id="rId19" Type="http://schemas.openxmlformats.org/officeDocument/2006/relationships/image" Target="../media/image89.png"/><Relationship Id="rId4" Type="http://schemas.openxmlformats.org/officeDocument/2006/relationships/image" Target="../media/image68.png"/><Relationship Id="rId9" Type="http://schemas.openxmlformats.org/officeDocument/2006/relationships/image" Target="../media/image81.png"/><Relationship Id="rId14" Type="http://schemas.openxmlformats.org/officeDocument/2006/relationships/image" Target="../media/image85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8.jpg"/><Relationship Id="rId13" Type="http://schemas.openxmlformats.org/officeDocument/2006/relationships/image" Target="../media/image232.png"/><Relationship Id="rId3" Type="http://schemas.openxmlformats.org/officeDocument/2006/relationships/image" Target="../media/image224.jpg"/><Relationship Id="rId7" Type="http://schemas.openxmlformats.org/officeDocument/2006/relationships/image" Target="../media/image227.jpg"/><Relationship Id="rId12" Type="http://schemas.openxmlformats.org/officeDocument/2006/relationships/image" Target="../media/image231.jpg"/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jpg"/><Relationship Id="rId11" Type="http://schemas.openxmlformats.org/officeDocument/2006/relationships/image" Target="../media/image98.jpg"/><Relationship Id="rId5" Type="http://schemas.openxmlformats.org/officeDocument/2006/relationships/image" Target="../media/image222.jpeg"/><Relationship Id="rId10" Type="http://schemas.openxmlformats.org/officeDocument/2006/relationships/image" Target="../media/image230.jpg"/><Relationship Id="rId4" Type="http://schemas.openxmlformats.org/officeDocument/2006/relationships/image" Target="../media/image225.jpg"/><Relationship Id="rId9" Type="http://schemas.openxmlformats.org/officeDocument/2006/relationships/image" Target="../media/image229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5" Type="http://schemas.openxmlformats.org/officeDocument/2006/relationships/image" Target="../media/image230.jpg"/><Relationship Id="rId4" Type="http://schemas.openxmlformats.org/officeDocument/2006/relationships/image" Target="../media/image226.jp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/>
          <p:cNvSpPr/>
          <p:nvPr/>
        </p:nvSpPr>
        <p:spPr>
          <a:xfrm>
            <a:off x="6942143" y="5690795"/>
            <a:ext cx="508308" cy="3258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587" y="6016616"/>
            <a:ext cx="648678" cy="6486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03196" y="2519812"/>
            <a:ext cx="1708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WebSphere</a:t>
            </a:r>
          </a:p>
          <a:p>
            <a:r>
              <a:rPr lang="en-US" dirty="0" smtClean="0"/>
              <a:t>J2EE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71885" y="1580872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L3 Support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02972" y="150542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/Processor</a:t>
            </a:r>
          </a:p>
          <a:p>
            <a:r>
              <a:rPr lang="en-US" dirty="0" err="1" smtClean="0"/>
              <a:t>Assembley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3644641" y="3096012"/>
            <a:ext cx="4421393" cy="1774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46725" y="1056214"/>
            <a:ext cx="1995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Response Time </a:t>
            </a:r>
          </a:p>
          <a:p>
            <a:r>
              <a:rPr lang="en-US" dirty="0" smtClean="0"/>
              <a:t>L3 Help Desk Ticket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46725" y="2120129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9098255" y="2559563"/>
            <a:ext cx="1075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8" y="1567807"/>
            <a:ext cx="2276190" cy="213333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04395" y="1464417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2678" y="1056214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613186" y="969184"/>
            <a:ext cx="43030" cy="588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42216" y="132890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8:05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206504" y="4052281"/>
            <a:ext cx="2943691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2003</a:t>
            </a:r>
          </a:p>
          <a:p>
            <a:r>
              <a:rPr lang="en-US" sz="800" dirty="0" smtClean="0"/>
              <a:t>IBM Patterns(</a:t>
            </a:r>
            <a:r>
              <a:rPr lang="en-US" sz="800" dirty="0" err="1" smtClean="0"/>
              <a:t>grady</a:t>
            </a:r>
            <a:r>
              <a:rPr lang="en-US" sz="800" dirty="0" smtClean="0"/>
              <a:t> </a:t>
            </a:r>
            <a:r>
              <a:rPr lang="en-US" sz="800" dirty="0" err="1" smtClean="0"/>
              <a:t>booch</a:t>
            </a:r>
            <a:r>
              <a:rPr lang="en-US" sz="800" dirty="0" smtClean="0"/>
              <a:t>): </a:t>
            </a:r>
            <a:r>
              <a:rPr lang="en-US" sz="800" dirty="0" err="1" smtClean="0"/>
              <a:t>ConstitutNAME</a:t>
            </a:r>
            <a:r>
              <a:rPr lang="en-US" sz="800" dirty="0" smtClean="0"/>
              <a:t> CHAME(</a:t>
            </a:r>
            <a:r>
              <a:rPr lang="en-US" sz="800" dirty="0" err="1" smtClean="0"/>
              <a:t>freepizza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 C++ </a:t>
            </a:r>
            <a:r>
              <a:rPr lang="en-US" sz="800" dirty="0" err="1" smtClean="0"/>
              <a:t>starbucsk</a:t>
            </a:r>
            <a:r>
              <a:rPr lang="en-US" sz="5400" b="1" dirty="0" smtClean="0"/>
              <a:t> </a:t>
            </a:r>
            <a:r>
              <a:rPr lang="en-US" sz="5400" b="1" strike="sngStrike" dirty="0" err="1" smtClean="0"/>
              <a:t>fred</a:t>
            </a:r>
            <a:r>
              <a:rPr lang="en-US" sz="800" dirty="0" smtClean="0"/>
              <a:t>, atria </a:t>
            </a:r>
            <a:r>
              <a:rPr lang="en-US" sz="800" dirty="0" err="1" smtClean="0"/>
              <a:t>borlant</a:t>
            </a:r>
            <a:r>
              <a:rPr lang="en-US" sz="800" dirty="0" smtClean="0"/>
              <a:t>(</a:t>
            </a:r>
            <a:r>
              <a:rPr lang="en-US" sz="800" dirty="0" err="1" smtClean="0"/>
              <a:t>c++</a:t>
            </a:r>
            <a:r>
              <a:rPr lang="en-US" sz="800" dirty="0" smtClean="0"/>
              <a:t>), </a:t>
            </a:r>
          </a:p>
          <a:p>
            <a:r>
              <a:rPr lang="en-US" sz="800" dirty="0" smtClean="0"/>
              <a:t>IPX </a:t>
            </a:r>
            <a:r>
              <a:rPr lang="en-US" sz="800" dirty="0" err="1" smtClean="0"/>
              <a:t>Hamburhc</a:t>
            </a:r>
            <a:r>
              <a:rPr lang="en-US" sz="800" dirty="0" smtClean="0"/>
              <a:t> Port </a:t>
            </a:r>
            <a:r>
              <a:rPr lang="en-US" sz="800" dirty="0" err="1" smtClean="0"/>
              <a:t>Authoriz</a:t>
            </a:r>
            <a:r>
              <a:rPr lang="en-US" sz="800" dirty="0" smtClean="0"/>
              <a:t> IBM Patterns</a:t>
            </a:r>
            <a:endParaRPr lang="en-US" sz="800" dirty="0"/>
          </a:p>
        </p:txBody>
      </p:sp>
      <p:sp>
        <p:nvSpPr>
          <p:cNvPr id="28" name="Rectangle 27"/>
          <p:cNvSpPr/>
          <p:nvPr/>
        </p:nvSpPr>
        <p:spPr>
          <a:xfrm>
            <a:off x="906249" y="1863684"/>
            <a:ext cx="1858434" cy="1721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18263" y="1872933"/>
            <a:ext cx="1846420" cy="24719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IBM Rational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29" name="Rectangle 28"/>
          <p:cNvSpPr/>
          <p:nvPr/>
        </p:nvSpPr>
        <p:spPr>
          <a:xfrm>
            <a:off x="918263" y="2120129"/>
            <a:ext cx="1846420" cy="16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30" name="Rectangle 29"/>
          <p:cNvSpPr/>
          <p:nvPr/>
        </p:nvSpPr>
        <p:spPr>
          <a:xfrm>
            <a:off x="1409253" y="1721422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791499" y="5331770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059479" y="6261975"/>
            <a:ext cx="130516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Gary Explains Gang of Four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270" y="5938839"/>
            <a:ext cx="515359" cy="65087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3889187" y="5367491"/>
            <a:ext cx="4883971" cy="1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58" y="5943116"/>
            <a:ext cx="1513919" cy="74045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098" y="5967378"/>
            <a:ext cx="1049657" cy="29459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7750098" y="5819887"/>
            <a:ext cx="849167" cy="6883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24" y="5782610"/>
            <a:ext cx="789428" cy="442080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5059479" y="5967378"/>
            <a:ext cx="1201472" cy="257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72616" y="5603074"/>
            <a:ext cx="265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</a:t>
            </a:r>
            <a:r>
              <a:rPr lang="en-US" sz="800" strike="sngStrike" dirty="0" smtClean="0"/>
              <a:t>KIT</a:t>
            </a:r>
            <a:r>
              <a:rPr lang="en-US" dirty="0" smtClean="0"/>
              <a:t> </a:t>
            </a:r>
            <a:r>
              <a:rPr lang="en-US" strike="sngStrike" dirty="0" smtClean="0"/>
              <a:t>Docker Automated</a:t>
            </a:r>
            <a:endParaRPr lang="en-US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6472616" y="6488668"/>
            <a:ext cx="13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</a:t>
            </a:r>
            <a:r>
              <a:rPr lang="en-US" strike="sngStrike" dirty="0" smtClean="0"/>
              <a:t>Docker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3085583" y="5685416"/>
            <a:ext cx="2648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Evidence: </a:t>
            </a:r>
            <a:r>
              <a:rPr lang="en-US" strike="sngStrike" dirty="0" smtClean="0"/>
              <a:t>Documents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386" y="6322294"/>
            <a:ext cx="736118" cy="43212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232" y="5943087"/>
            <a:ext cx="501911" cy="367813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393653" y="5584954"/>
            <a:ext cx="6718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HOMICIDE:LUX:COINTOWN:</a:t>
            </a:r>
            <a:r>
              <a:rPr lang="en-US" strike="sngStrike" dirty="0" smtClean="0"/>
              <a:t>,  </a:t>
            </a:r>
            <a:r>
              <a:rPr lang="en-US" sz="800" strike="sngStrike" dirty="0" smtClean="0"/>
              <a:t>Student: Yang, Ming-Lei, swimming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massage,yang</a:t>
            </a:r>
            <a:r>
              <a:rPr lang="en-US" strike="sngStrike" dirty="0" smtClean="0"/>
              <a:t> </a:t>
            </a:r>
            <a:r>
              <a:rPr lang="en-US" dirty="0" smtClean="0"/>
              <a:t>HOMICIDE:NANA</a:t>
            </a:r>
          </a:p>
        </p:txBody>
      </p:sp>
      <p:cxnSp>
        <p:nvCxnSpPr>
          <p:cNvPr id="52" name="Straight Connector 51"/>
          <p:cNvCxnSpPr>
            <a:endCxn id="49" idx="3"/>
          </p:cNvCxnSpPr>
          <p:nvPr/>
        </p:nvCxnSpPr>
        <p:spPr>
          <a:xfrm flipV="1">
            <a:off x="3202972" y="6126994"/>
            <a:ext cx="937171" cy="73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888377" y="4303059"/>
            <a:ext cx="4447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Constitution $100x3 Breakfast</a:t>
            </a:r>
          </a:p>
          <a:p>
            <a:r>
              <a:rPr lang="en-US" strike="sngStrike" dirty="0" smtClean="0"/>
              <a:t>Atari</a:t>
            </a:r>
          </a:p>
          <a:p>
            <a:r>
              <a:rPr lang="en-US" dirty="0" smtClean="0"/>
              <a:t>Constitution Copy NAME CHANGE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freepizzaa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638232" y="3895183"/>
            <a:ext cx="4883971" cy="10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3432364" y="3825524"/>
            <a:ext cx="5259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nonPoliceDAO.cc  MATHEW(</a:t>
            </a:r>
            <a:r>
              <a:rPr lang="en-US" strike="sngStrike" dirty="0" smtClean="0"/>
              <a:t>oracle </a:t>
            </a:r>
            <a:r>
              <a:rPr lang="en-US" strike="sngStrike" dirty="0" err="1" smtClean="0"/>
              <a:t>usines</a:t>
            </a:r>
            <a:r>
              <a:rPr lang="en-US" strike="sngStrike" dirty="0" smtClean="0"/>
              <a:t> intelligence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3494894" y="3522597"/>
            <a:ext cx="4258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nonPoliceMVC.cc               HOMICIDE:JOERG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932495" y="3466104"/>
            <a:ext cx="932521" cy="304386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PENTGON.</a:t>
            </a:r>
            <a:r>
              <a:rPr lang="en-US" sz="800" strike="sngStrike" dirty="0" err="1" smtClean="0"/>
              <a:t>mmea</a:t>
            </a:r>
            <a:endParaRPr lang="en-US" sz="800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1109127" y="3226459"/>
            <a:ext cx="1463040" cy="2117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707232" y="3197860"/>
            <a:ext cx="327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solidFill>
                  <a:schemeClr val="bg1"/>
                </a:solidFill>
              </a:rPr>
              <a:t>btn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cxnSp>
        <p:nvCxnSpPr>
          <p:cNvPr id="62" name="Straight Arrow Connector 61"/>
          <p:cNvCxnSpPr>
            <a:endCxn id="60" idx="1"/>
          </p:cNvCxnSpPr>
          <p:nvPr/>
        </p:nvCxnSpPr>
        <p:spPr>
          <a:xfrm flipH="1" flipV="1">
            <a:off x="1707232" y="3305582"/>
            <a:ext cx="83917" cy="15652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5016" y="2012228"/>
            <a:ext cx="5143418" cy="155218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35" y="5832505"/>
            <a:ext cx="736118" cy="432124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3355372" y="6279394"/>
            <a:ext cx="937171" cy="73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494188" y="5530627"/>
            <a:ext cx="937171" cy="731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617336" y="1564443"/>
            <a:ext cx="2351489" cy="59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757186" y="4653234"/>
            <a:ext cx="2366330" cy="4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617336" y="1172764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9748387" y="4168835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54" y="5249133"/>
            <a:ext cx="876300" cy="876300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7150195" y="3413304"/>
            <a:ext cx="186520" cy="357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3638232" y="1863684"/>
            <a:ext cx="5742436" cy="1700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15" y="1692586"/>
            <a:ext cx="515359" cy="650872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7055192" y="1761516"/>
            <a:ext cx="1195444" cy="436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141" y="2780830"/>
            <a:ext cx="411915" cy="520227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4328378" y="2785297"/>
            <a:ext cx="1195444" cy="436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V="1">
            <a:off x="6096000" y="5985498"/>
            <a:ext cx="1329882" cy="698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481" y="3081933"/>
            <a:ext cx="4403266" cy="168727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111" y="2025120"/>
            <a:ext cx="4203180" cy="3595335"/>
          </a:xfrm>
          <a:prstGeom prst="rect">
            <a:avLst/>
          </a:prstGeom>
        </p:spPr>
      </p:pic>
      <p:cxnSp>
        <p:nvCxnSpPr>
          <p:cNvPr id="85" name="Straight Arrow Connector 84"/>
          <p:cNvCxnSpPr/>
          <p:nvPr/>
        </p:nvCxnSpPr>
        <p:spPr>
          <a:xfrm>
            <a:off x="5644697" y="2516558"/>
            <a:ext cx="1261515" cy="429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5991" y="2779006"/>
            <a:ext cx="756107" cy="228179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>
            <a:off x="7150195" y="3096012"/>
            <a:ext cx="235096" cy="12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64267" y="2393493"/>
            <a:ext cx="756107" cy="22817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5773171" y="224183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j2EE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6797281" y="2632721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416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70" y="509588"/>
            <a:ext cx="11306175" cy="5667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864" y="128993"/>
            <a:ext cx="9011603" cy="8807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9449" y="6431773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 </a:t>
            </a:r>
            <a:r>
              <a:rPr lang="en-US" strike="sngStrike" dirty="0" err="1" smtClean="0"/>
              <a:t>jim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-75304" y="2160987"/>
            <a:ext cx="13156602" cy="40018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79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36" y="1260218"/>
            <a:ext cx="568226" cy="56822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16169" y="1026477"/>
            <a:ext cx="28007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https://www.ibm.com/investor/governance/senior-leadership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4146" y="847827"/>
            <a:ext cx="4916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PENTAONG.JOESPHE.MARY.MATHEWW.VIRIGIA….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64" y="2071571"/>
            <a:ext cx="1800441" cy="132501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660826" y="2869675"/>
            <a:ext cx="196949" cy="9911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40" y="2942014"/>
            <a:ext cx="381459" cy="58057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826" y="2274828"/>
            <a:ext cx="772364" cy="50445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808311" y="1480457"/>
            <a:ext cx="2520381" cy="52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909" y="1044723"/>
            <a:ext cx="1185863" cy="94963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805" y="1381825"/>
            <a:ext cx="518464" cy="5184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" y="1266485"/>
            <a:ext cx="943464" cy="65380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291661" y="1509408"/>
            <a:ext cx="18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 </a:t>
            </a:r>
            <a:r>
              <a:rPr lang="en-US" strike="sngStrike" dirty="0" err="1" smtClean="0"/>
              <a:t>babyface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2308705" y="177270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blackhawk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352902" y="1340276"/>
            <a:ext cx="757424" cy="551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308705" y="1601718"/>
            <a:ext cx="918307" cy="5021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822812" y="1070691"/>
            <a:ext cx="354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CHECKPON CHALEI(</a:t>
            </a:r>
            <a:r>
              <a:rPr lang="en-US" strike="sngStrike" dirty="0" err="1" smtClean="0"/>
              <a:t>kdw,infant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dept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120" y="2506778"/>
            <a:ext cx="2531717" cy="18963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571" y="1381825"/>
            <a:ext cx="8133465" cy="5112463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868284" y="199754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333333"/>
                </a:solidFill>
                <a:effectLst/>
                <a:latin typeface="Open Sans"/>
              </a:rPr>
              <a:t>Yücel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842" y="3297918"/>
            <a:ext cx="804067" cy="1066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695159" y="1417052"/>
            <a:ext cx="1353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$200/m </a:t>
            </a:r>
            <a:r>
              <a:rPr lang="en-US" b="1" strike="sngStrike" dirty="0" smtClean="0"/>
              <a:t>Boy</a:t>
            </a:r>
            <a:endParaRPr lang="en-US" b="1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61" y="5032661"/>
            <a:ext cx="2200459" cy="13967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262" y="4954993"/>
            <a:ext cx="283327" cy="4038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4" y="4384675"/>
            <a:ext cx="568226" cy="568226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18483" y="4329357"/>
            <a:ext cx="201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Tukin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bundestag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2767858" y="4789874"/>
            <a:ext cx="712963" cy="7547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99926" y="2761206"/>
            <a:ext cx="2952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MATEHEWoracle</a:t>
            </a:r>
            <a:r>
              <a:rPr lang="en-US" dirty="0" smtClean="0"/>
              <a:t>): </a:t>
            </a:r>
            <a:r>
              <a:rPr lang="en-US" dirty="0" err="1" smtClean="0"/>
              <a:t>Sarameton</a:t>
            </a:r>
            <a:endParaRPr lang="en-US" dirty="0" smtClean="0"/>
          </a:p>
          <a:p>
            <a:r>
              <a:rPr lang="en-US" strike="sngStrike" dirty="0" err="1" smtClean="0"/>
              <a:t>Kayoulou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Kaylyahl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Heilos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41" y="2986255"/>
            <a:ext cx="371129" cy="56906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3684571" y="3084371"/>
            <a:ext cx="1123740" cy="4630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61241" y="3842689"/>
            <a:ext cx="2704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CPVA.41.MATHAEE</a:t>
            </a:r>
            <a:r>
              <a:rPr lang="en-US" strike="sngStrike" dirty="0" smtClean="0"/>
              <a:t>heil(</a:t>
            </a:r>
            <a:r>
              <a:rPr lang="en-US" strike="sngStrike" dirty="0" err="1" smtClean="0"/>
              <a:t>os</a:t>
            </a:r>
            <a:r>
              <a:rPr lang="en-US" strike="sngStrike" dirty="0" smtClean="0"/>
              <a:t>) </a:t>
            </a:r>
          </a:p>
          <a:p>
            <a:r>
              <a:rPr lang="en-US" dirty="0" err="1" smtClean="0"/>
              <a:t>Gov.Sch.Sacremnto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1118483" y="4668788"/>
            <a:ext cx="669955" cy="1852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550655" y="4364718"/>
            <a:ext cx="758050" cy="2311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59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389" y="1493782"/>
            <a:ext cx="3006944" cy="189007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501" y="1166683"/>
            <a:ext cx="2638425" cy="17335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9564914" y="946673"/>
            <a:ext cx="1553029" cy="2776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31763" y="1002996"/>
            <a:ext cx="6246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SQ.COLEMAN.PENTAONG.JOESPHE.MARY.MATHEWW.VIRIGIA….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53143" y="164011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1996/7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28" y="3825532"/>
            <a:ext cx="3811706" cy="239592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53143" y="3657824"/>
            <a:ext cx="376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</a:t>
            </a:r>
            <a:r>
              <a:rPr lang="en-US" dirty="0" err="1" smtClean="0"/>
              <a:t>Gesundheitsamt</a:t>
            </a:r>
            <a:r>
              <a:rPr lang="en-US" dirty="0" smtClean="0"/>
              <a:t> </a:t>
            </a:r>
            <a:r>
              <a:rPr lang="en-US" dirty="0" err="1" smtClean="0"/>
              <a:t>Karlruhe</a:t>
            </a:r>
            <a:r>
              <a:rPr lang="en-US" dirty="0" smtClean="0"/>
              <a:t> A.I.D.S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451811" y="5023496"/>
            <a:ext cx="3666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41.INT.1990 CHECKPONT CHALRI(</a:t>
            </a:r>
            <a:r>
              <a:rPr lang="en-US" strike="sngStrike" dirty="0" smtClean="0"/>
              <a:t>car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61" y="3120243"/>
            <a:ext cx="1767993" cy="17679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155302" y="3317700"/>
            <a:ext cx="5361661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41.A.I.D.S</a:t>
            </a:r>
          </a:p>
          <a:p>
            <a:r>
              <a:rPr lang="en-US" sz="6000" dirty="0" smtClean="0"/>
              <a:t>CPVA.187.PREA</a:t>
            </a:r>
          </a:p>
          <a:p>
            <a:r>
              <a:rPr lang="en-US" sz="6000" dirty="0" smtClean="0"/>
              <a:t>1990,2014-2023</a:t>
            </a:r>
          </a:p>
          <a:p>
            <a:r>
              <a:rPr lang="en-US" sz="6000" dirty="0" smtClean="0"/>
              <a:t>25Y </a:t>
            </a:r>
            <a:r>
              <a:rPr lang="en-US" sz="6000" dirty="0" err="1" smtClean="0"/>
              <a:t>A.I.D.SLogial</a:t>
            </a:r>
            <a:endParaRPr lang="en-US" sz="60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451811" y="6589486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588000" y="2033458"/>
            <a:ext cx="2315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Tuberculosis Screening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5450420" y="1379727"/>
            <a:ext cx="2493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Auschwitz (88</a:t>
            </a:r>
            <a:r>
              <a:rPr lang="en-US" baseline="30000" dirty="0" smtClean="0"/>
              <a:t>th</a:t>
            </a:r>
            <a:r>
              <a:rPr lang="en-US" dirty="0" smtClean="0"/>
              <a:t>.9</a:t>
            </a:r>
            <a:r>
              <a:rPr lang="en-US" baseline="30000" dirty="0" smtClean="0"/>
              <a:t>th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Polizish</a:t>
            </a:r>
            <a:r>
              <a:rPr lang="en-US" sz="800" strike="sngStrike" dirty="0" smtClean="0"/>
              <a:t> Movie Theater </a:t>
            </a:r>
            <a:r>
              <a:rPr lang="en-US" dirty="0" smtClean="0"/>
              <a:t>IPX </a:t>
            </a:r>
            <a:r>
              <a:rPr lang="en-US" sz="800" dirty="0" smtClean="0"/>
              <a:t>(</a:t>
            </a:r>
            <a:r>
              <a:rPr lang="en-US" sz="800" dirty="0" err="1" smtClean="0"/>
              <a:t>hally</a:t>
            </a:r>
            <a:r>
              <a:rPr lang="en-US" sz="800" dirty="0" smtClean="0"/>
              <a:t> Hansen)PARKE</a:t>
            </a:r>
            <a:r>
              <a:rPr lang="en-US" dirty="0" smtClean="0"/>
              <a:t>R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7241993" y="2499437"/>
            <a:ext cx="1422400" cy="2584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143094" y="2905193"/>
            <a:ext cx="10502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 min next sex </a:t>
            </a:r>
            <a:r>
              <a:rPr lang="en-US" sz="800" strike="sngStrike" dirty="0" err="1" smtClean="0"/>
              <a:t>Ai.D.S</a:t>
            </a:r>
            <a:endParaRPr lang="en-US" sz="800" strike="sngStrike" dirty="0"/>
          </a:p>
        </p:txBody>
      </p:sp>
      <p:sp>
        <p:nvSpPr>
          <p:cNvPr id="48" name="Rectangle 47"/>
          <p:cNvSpPr/>
          <p:nvPr/>
        </p:nvSpPr>
        <p:spPr>
          <a:xfrm>
            <a:off x="413208" y="3235364"/>
            <a:ext cx="3762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2010 </a:t>
            </a:r>
            <a:r>
              <a:rPr lang="en-US" dirty="0" err="1" smtClean="0"/>
              <a:t>Gesundheitsamt</a:t>
            </a:r>
            <a:r>
              <a:rPr lang="en-US" dirty="0" smtClean="0"/>
              <a:t> </a:t>
            </a:r>
            <a:r>
              <a:rPr lang="en-US" dirty="0" err="1" smtClean="0"/>
              <a:t>Karlruhe</a:t>
            </a:r>
            <a:r>
              <a:rPr lang="en-US" dirty="0" smtClean="0"/>
              <a:t> A.I.D.S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4043634" y="3288492"/>
            <a:ext cx="1353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$200/m </a:t>
            </a:r>
            <a:r>
              <a:rPr lang="en-US" b="1" strike="sngStrike" dirty="0" smtClean="0"/>
              <a:t>Boy</a:t>
            </a:r>
            <a:endParaRPr lang="en-US" b="1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619" y="3370887"/>
            <a:ext cx="454990" cy="288806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5450420" y="3120243"/>
            <a:ext cx="204694" cy="72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602820" y="3272643"/>
            <a:ext cx="204694" cy="72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36286" y="3387882"/>
            <a:ext cx="238409" cy="403892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5882609" y="3120243"/>
            <a:ext cx="605277" cy="9069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620527" y="2440154"/>
            <a:ext cx="17291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ATOMICLOCK</a:t>
            </a:r>
          </a:p>
          <a:p>
            <a:r>
              <a:rPr lang="en-US" dirty="0" smtClean="0"/>
              <a:t>Marin</a:t>
            </a:r>
          </a:p>
          <a:p>
            <a:r>
              <a:rPr lang="en-US" dirty="0" err="1" smtClean="0"/>
              <a:t>Ibm.Parnter</a:t>
            </a:r>
            <a:endParaRPr lang="en-US" dirty="0" smtClean="0"/>
          </a:p>
          <a:p>
            <a:r>
              <a:rPr lang="en-US" dirty="0" err="1" smtClean="0"/>
              <a:t>Pope.Monestary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941684" y="2431814"/>
            <a:ext cx="174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(0.001 x/y CPVA)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7053943" y="2431814"/>
            <a:ext cx="566057" cy="5811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248" y="6472289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took,Alkaid</a:t>
            </a:r>
            <a:r>
              <a:rPr lang="en-US" sz="800" strike="sngStrike" dirty="0" smtClean="0"/>
              <a:t> for employee </a:t>
            </a:r>
            <a:r>
              <a:rPr lang="en-US" sz="800" strike="sngStrike" dirty="0" err="1" smtClean="0"/>
              <a:t>ves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25" y="4459443"/>
            <a:ext cx="3811706" cy="239592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5302818" y="1195061"/>
            <a:ext cx="248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HOMICIDE:AUSLAEDNER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5588000" y="2801146"/>
            <a:ext cx="1653993" cy="856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0290629" y="3994890"/>
            <a:ext cx="1901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789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04" y="1624405"/>
            <a:ext cx="1767993" cy="176799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982" y="1624405"/>
            <a:ext cx="3096083" cy="194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204" y="3840924"/>
            <a:ext cx="1800225" cy="253365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3396343" y="1624405"/>
            <a:ext cx="14514" cy="4834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8074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04" y="1624405"/>
            <a:ext cx="1767993" cy="176799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3396343" y="1624405"/>
            <a:ext cx="14514" cy="4834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2607" y="1493776"/>
            <a:ext cx="3334215" cy="445832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32" y="2312552"/>
            <a:ext cx="2638425" cy="173355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410857" y="14937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41.A.I.D.S</a:t>
            </a:r>
          </a:p>
          <a:p>
            <a:r>
              <a:rPr lang="en-US" dirty="0"/>
              <a:t>CPVA.187.PREA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48" y="4218547"/>
            <a:ext cx="853168" cy="72770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3820432" y="4041631"/>
            <a:ext cx="936184" cy="11109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07" y="4041631"/>
            <a:ext cx="2092284" cy="27622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37656" y="5001850"/>
            <a:ext cx="16906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KING.88</a:t>
            </a:r>
            <a:r>
              <a:rPr lang="en-US" baseline="30000" dirty="0" smtClean="0"/>
              <a:t>th</a:t>
            </a:r>
            <a:r>
              <a:rPr lang="en-US" dirty="0" smtClean="0"/>
              <a:t>.MUSICK</a:t>
            </a:r>
            <a:r>
              <a:rPr lang="en-US" strike="sngStrike" dirty="0" smtClean="0"/>
              <a:t>(wind of change)</a:t>
            </a:r>
          </a:p>
          <a:p>
            <a:r>
              <a:rPr lang="en-US" strike="sngStrike" dirty="0" err="1" smtClean="0"/>
              <a:t>Scorpian</a:t>
            </a:r>
            <a:r>
              <a:rPr lang="en-US" strike="sngStrike" dirty="0" smtClean="0"/>
              <a:t> bite</a:t>
            </a:r>
          </a:p>
          <a:p>
            <a:r>
              <a:rPr lang="en-US" strike="sngStrike" dirty="0" err="1" smtClean="0"/>
              <a:t>LifeLong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Iflamatiory</a:t>
            </a:r>
            <a:r>
              <a:rPr lang="en-US" strike="sngStrike" dirty="0" smtClean="0"/>
              <a:t> decease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4684864" y="909789"/>
            <a:ext cx="35499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err="1" smtClean="0"/>
              <a:t>Inflamatory</a:t>
            </a:r>
            <a:endParaRPr lang="en-US" sz="5400" b="1" dirty="0" smtClean="0"/>
          </a:p>
          <a:p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222861" y="1590541"/>
            <a:ext cx="788034" cy="68814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46891" y="1276062"/>
            <a:ext cx="2419623" cy="21798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874591" y="3451918"/>
            <a:ext cx="24679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41.A.I.D.S</a:t>
            </a:r>
            <a:endParaRPr lang="en-US" sz="4400" b="1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709985" y="3841505"/>
            <a:ext cx="1905660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07054" y="4079966"/>
            <a:ext cx="30990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41.CHECKPOINT </a:t>
            </a:r>
          </a:p>
          <a:p>
            <a:r>
              <a:rPr lang="en-US" dirty="0" smtClean="0"/>
              <a:t>CHALIER(CIVIL CODE(vacation))</a:t>
            </a:r>
          </a:p>
          <a:p>
            <a:r>
              <a:rPr lang="en-US" sz="800" strike="sngStrike" dirty="0" err="1" smtClean="0"/>
              <a:t>Ddr,soviet</a:t>
            </a:r>
            <a:r>
              <a:rPr lang="en-US" sz="800" strike="sngStrike" dirty="0" smtClean="0"/>
              <a:t> union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1146629" y="5152571"/>
            <a:ext cx="1151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15Y CAR</a:t>
            </a:r>
          </a:p>
          <a:p>
            <a:r>
              <a:rPr lang="en-US" dirty="0" smtClean="0"/>
              <a:t>16Y DL-CA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28136" y="1055561"/>
            <a:ext cx="3760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HOMICE:LUX:HOMCIDEI:AUSALENDER</a:t>
            </a:r>
          </a:p>
          <a:p>
            <a:r>
              <a:rPr lang="en-US" strike="sngStrike" dirty="0" smtClean="0"/>
              <a:t>x/y Jason and </a:t>
            </a:r>
            <a:r>
              <a:rPr lang="en-US" strike="sngStrike" dirty="0" err="1" smtClean="0"/>
              <a:t>Woflgan</a:t>
            </a:r>
            <a:endParaRPr lang="en-US" strike="sngStrike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7010895" y="2728686"/>
            <a:ext cx="235996" cy="4506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458857" y="3190409"/>
            <a:ext cx="321684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Respone</a:t>
            </a:r>
            <a:r>
              <a:rPr lang="en-US" sz="800" strike="sngStrike" dirty="0" smtClean="0"/>
              <a:t> Times(</a:t>
            </a:r>
            <a:r>
              <a:rPr lang="en-US" sz="800" strike="sngStrike" dirty="0" err="1" smtClean="0"/>
              <a:t>yang,tango,apple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NAM: </a:t>
            </a:r>
            <a:r>
              <a:rPr lang="en-US" dirty="0" err="1" smtClean="0"/>
              <a:t>Netowk-Attch</a:t>
            </a:r>
            <a:r>
              <a:rPr lang="en-US" dirty="0" smtClean="0"/>
              <a:t> Memory</a:t>
            </a:r>
          </a:p>
          <a:p>
            <a:r>
              <a:rPr lang="en-US" dirty="0" smtClean="0"/>
              <a:t>z/OS.AVAIALBILITY</a:t>
            </a:r>
          </a:p>
          <a:p>
            <a:r>
              <a:rPr lang="en-US" dirty="0" smtClean="0"/>
              <a:t>Visa.3-Letter </a:t>
            </a:r>
            <a:r>
              <a:rPr lang="en-US" dirty="0" err="1" smtClean="0"/>
              <a:t>code.nonPoiceQOS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6616878" y="3570514"/>
            <a:ext cx="394017" cy="266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686386" y="3765096"/>
            <a:ext cx="324509" cy="453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e 33"/>
          <p:cNvSpPr/>
          <p:nvPr/>
        </p:nvSpPr>
        <p:spPr>
          <a:xfrm>
            <a:off x="5139643" y="1816941"/>
            <a:ext cx="1477235" cy="13734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/>
              <a:t>1945 HOMICIDE:UR:UR:OPI</a:t>
            </a:r>
          </a:p>
          <a:p>
            <a:r>
              <a:rPr lang="en-US" sz="800" dirty="0" smtClean="0"/>
              <a:t>1990</a:t>
            </a:r>
          </a:p>
          <a:p>
            <a:r>
              <a:rPr lang="en-US" sz="800" dirty="0" smtClean="0"/>
              <a:t>2023</a:t>
            </a:r>
          </a:p>
          <a:p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5428343" y="211011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7010895" y="2110118"/>
            <a:ext cx="235996" cy="2024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7010895" y="1816941"/>
            <a:ext cx="235996" cy="2931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8761" y="5091859"/>
            <a:ext cx="478972" cy="42631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675" y="5307451"/>
            <a:ext cx="240984" cy="16828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2351675" y="5152571"/>
            <a:ext cx="240984" cy="64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950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78" y="1624406"/>
            <a:ext cx="1619250" cy="16192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60" y="1624405"/>
            <a:ext cx="3096083" cy="194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490" y="1624405"/>
            <a:ext cx="1382762" cy="194610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239657" y="1624405"/>
            <a:ext cx="0" cy="161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55" y="1624405"/>
            <a:ext cx="1819275" cy="1619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3993" y="3367314"/>
            <a:ext cx="3442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A.I.D.S</a:t>
            </a:r>
            <a:endParaRPr lang="en-US" sz="96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28914" y="3468914"/>
            <a:ext cx="5544457" cy="1468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69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81993" y="1773635"/>
            <a:ext cx="3442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A.I.D.S</a:t>
            </a:r>
            <a:endParaRPr lang="en-US" sz="9600" dirty="0"/>
          </a:p>
        </p:txBody>
      </p:sp>
      <p:sp>
        <p:nvSpPr>
          <p:cNvPr id="12" name="Cube 11"/>
          <p:cNvSpPr/>
          <p:nvPr/>
        </p:nvSpPr>
        <p:spPr>
          <a:xfrm>
            <a:off x="961090" y="5088104"/>
            <a:ext cx="1477235" cy="13734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/>
              <a:t>1945 HOMICIDE:UR:UR:OPI</a:t>
            </a:r>
          </a:p>
          <a:p>
            <a:r>
              <a:rPr lang="en-US" sz="800" dirty="0" smtClean="0"/>
              <a:t>1990</a:t>
            </a:r>
          </a:p>
          <a:p>
            <a:r>
              <a:rPr lang="en-US" sz="800" dirty="0" smtClean="0"/>
              <a:t>2023</a:t>
            </a:r>
          </a:p>
          <a:p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8" y="1567807"/>
            <a:ext cx="2276190" cy="213333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04395" y="1464417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2678" y="1056214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13186" y="969184"/>
            <a:ext cx="43030" cy="588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906249" y="1863684"/>
            <a:ext cx="1858434" cy="1721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18263" y="1872933"/>
            <a:ext cx="1846420" cy="2471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Y! 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19" name="Rectangle 18"/>
          <p:cNvSpPr/>
          <p:nvPr/>
        </p:nvSpPr>
        <p:spPr>
          <a:xfrm>
            <a:off x="918263" y="2120129"/>
            <a:ext cx="1846420" cy="160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FF0000"/>
                </a:solidFill>
              </a:rPr>
              <a:t>development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09253" y="1721422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906249" y="4653234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59" y="2842977"/>
            <a:ext cx="278608" cy="27860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1047038" y="4168835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699708" y="1872933"/>
            <a:ext cx="290457" cy="24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247643" y="2842977"/>
            <a:ext cx="1065251" cy="278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34572" y="6612702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8:21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motcycle</a:t>
            </a:r>
            <a:endParaRPr lang="en-US" sz="800" strike="sngStrike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5050971" y="1988457"/>
            <a:ext cx="3759200" cy="1133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106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278" y="1624406"/>
            <a:ext cx="1619250" cy="16192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360" y="1624405"/>
            <a:ext cx="3096083" cy="19461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490" y="1624405"/>
            <a:ext cx="1382762" cy="194610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5239657" y="1624405"/>
            <a:ext cx="0" cy="161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55" y="1624405"/>
            <a:ext cx="1819275" cy="1619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33993" y="3367314"/>
            <a:ext cx="344280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A.I.D.S</a:t>
            </a:r>
            <a:endParaRPr lang="en-US" sz="96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28914" y="3468914"/>
            <a:ext cx="5544457" cy="1468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7010400" y="4397829"/>
            <a:ext cx="4774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 Department of Health and Human Services</a:t>
            </a:r>
          </a:p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9029" y="418011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VIRIGNIA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910462" y="4397829"/>
            <a:ext cx="7259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N.O.C</a:t>
            </a:r>
          </a:p>
          <a:p>
            <a:r>
              <a:rPr lang="en-US" sz="800" b="1" strike="sngStrike" dirty="0" smtClean="0"/>
              <a:t>(black)</a:t>
            </a:r>
            <a:endParaRPr lang="en-US" sz="800" b="1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906210" y="4136393"/>
            <a:ext cx="61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94380" y="4823130"/>
            <a:ext cx="7393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AVAILABILITY</a:t>
            </a:r>
            <a:endParaRPr lang="en-US" sz="800" dirty="0"/>
          </a:p>
        </p:txBody>
      </p:sp>
      <p:sp>
        <p:nvSpPr>
          <p:cNvPr id="14" name="Rectangle 13"/>
          <p:cNvSpPr/>
          <p:nvPr/>
        </p:nvSpPr>
        <p:spPr>
          <a:xfrm>
            <a:off x="7010400" y="5159046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1996/7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791341" y="5159046"/>
            <a:ext cx="4208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Department of Health and Human Services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06210" y="1291771"/>
            <a:ext cx="3774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 2023 </a:t>
            </a:r>
            <a:r>
              <a:rPr lang="en-US" strike="sngStrike" dirty="0" err="1" smtClean="0"/>
              <a:t>tubocolose</a:t>
            </a:r>
            <a:r>
              <a:rPr lang="en-US" strike="sngStrike" dirty="0" smtClean="0"/>
              <a:t> screening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9" y="5210769"/>
            <a:ext cx="423001" cy="26588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58" y="5647285"/>
            <a:ext cx="423001" cy="2658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29" y="4496339"/>
            <a:ext cx="423001" cy="2658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833" y="6042893"/>
            <a:ext cx="423001" cy="2658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213600" y="6042893"/>
            <a:ext cx="4440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 Adolph-</a:t>
            </a:r>
            <a:r>
              <a:rPr lang="en-US" dirty="0" err="1" smtClean="0"/>
              <a:t>Riechwein</a:t>
            </a:r>
            <a:r>
              <a:rPr lang="en-US" dirty="0" smtClean="0"/>
              <a:t>-</a:t>
            </a:r>
            <a:r>
              <a:rPr lang="en-US" dirty="0" err="1" smtClean="0"/>
              <a:t>Schule</a:t>
            </a:r>
            <a:r>
              <a:rPr lang="en-US" dirty="0" smtClean="0"/>
              <a:t> </a:t>
            </a:r>
            <a:r>
              <a:rPr lang="en-US" strike="sngStrike" dirty="0" smtClean="0"/>
              <a:t>Go home Ami</a:t>
            </a:r>
            <a:endParaRPr lang="en-US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7842589" y="6220309"/>
            <a:ext cx="2310149" cy="5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380" y="6051937"/>
            <a:ext cx="344198" cy="34419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5660571" y="6042893"/>
            <a:ext cx="603461" cy="517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07699" y="4898126"/>
            <a:ext cx="587103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41.</a:t>
            </a:r>
            <a:r>
              <a:rPr lang="en-US" dirty="0" smtClean="0"/>
              <a:t>CIVIL CODE(</a:t>
            </a:r>
            <a:r>
              <a:rPr lang="en-US" strike="sngStrike" dirty="0" smtClean="0"/>
              <a:t>blond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MARK(PREA,HOMCEI:SUNSTOKE).MATHEW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heilos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kayoulou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3155394" y="1291771"/>
            <a:ext cx="1721401" cy="217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640114" y="1291771"/>
            <a:ext cx="812800" cy="2075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552529" y="1291771"/>
            <a:ext cx="1096500" cy="155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11151002" y="1505047"/>
            <a:ext cx="452136" cy="246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383314" y="5913171"/>
            <a:ext cx="1890100" cy="129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533322" y="5051466"/>
            <a:ext cx="18245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41</a:t>
            </a:r>
            <a:r>
              <a:rPr lang="en-US" dirty="0" smtClean="0"/>
              <a:t>.</a:t>
            </a:r>
            <a:r>
              <a:rPr lang="en-US" sz="800" strike="sngStrike" dirty="0" smtClean="0"/>
              <a:t>Lesly(male/female)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741" y="4823130"/>
            <a:ext cx="1099292" cy="823408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3352800" y="5060632"/>
            <a:ext cx="1523995" cy="4300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01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092" y="4231434"/>
            <a:ext cx="2304142" cy="121159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7271092" y="3833913"/>
            <a:ext cx="3077594" cy="19427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176" y="3931700"/>
            <a:ext cx="1489252" cy="228735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2017486" y="3120571"/>
            <a:ext cx="2394857" cy="3512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513" y="2865694"/>
            <a:ext cx="2061029" cy="734516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7271092" y="2865694"/>
            <a:ext cx="2086681" cy="821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3928" y="1102973"/>
            <a:ext cx="294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</a:t>
            </a:r>
            <a:r>
              <a:rPr lang="en-US" dirty="0" smtClean="0"/>
              <a:t>:  </a:t>
            </a:r>
            <a:r>
              <a:rPr lang="en-US" strike="sngStrike" dirty="0" smtClean="0"/>
              <a:t>Turkish </a:t>
            </a:r>
            <a:r>
              <a:rPr lang="en-US" strike="sngStrike" dirty="0" err="1" smtClean="0"/>
              <a:t>peope</a:t>
            </a:r>
            <a:r>
              <a:rPr lang="en-US" strike="sngStrike" dirty="0" smtClean="0"/>
              <a:t> in color </a:t>
            </a:r>
            <a:r>
              <a:rPr lang="en-US" strike="sngStrike" dirty="0" err="1" smtClean="0"/>
              <a:t>tv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6799943" y="1873272"/>
            <a:ext cx="265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2002 </a:t>
            </a:r>
            <a:r>
              <a:rPr lang="en-US" b="1" strike="sngStrike" dirty="0" smtClean="0"/>
              <a:t>Guy steps out of car </a:t>
            </a:r>
            <a:endParaRPr lang="en-US" b="1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2302804" y="3341470"/>
            <a:ext cx="2976456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2001 </a:t>
            </a:r>
            <a:r>
              <a:rPr lang="en-US" b="1" strike="sngStrike" dirty="0" smtClean="0"/>
              <a:t>Meta </a:t>
            </a:r>
            <a:r>
              <a:rPr lang="en-US" b="1" strike="sngStrike" dirty="0" err="1" smtClean="0"/>
              <a:t>Alkait</a:t>
            </a:r>
            <a:r>
              <a:rPr lang="en-US" b="1" strike="sngStrike" dirty="0" smtClean="0"/>
              <a:t> at </a:t>
            </a:r>
            <a:r>
              <a:rPr lang="en-US" b="1" strike="sngStrike" dirty="0" err="1" smtClean="0"/>
              <a:t>univeisty</a:t>
            </a:r>
            <a:endParaRPr lang="en-US" b="1" strike="sngStrike" dirty="0" smtClean="0"/>
          </a:p>
          <a:p>
            <a:r>
              <a:rPr lang="en-US" sz="800" b="1" strike="sngStrike" dirty="0" err="1" smtClean="0"/>
              <a:t>Konnw</a:t>
            </a:r>
            <a:r>
              <a:rPr lang="en-US" sz="800" b="1" strike="sngStrike" dirty="0" smtClean="0"/>
              <a:t> girlfriend and give kiss(</a:t>
            </a:r>
            <a:r>
              <a:rPr lang="en-US" sz="800" b="1" strike="sngStrike" dirty="0" err="1" smtClean="0"/>
              <a:t>habbit</a:t>
            </a:r>
            <a:r>
              <a:rPr lang="en-US" sz="800" b="1" strike="sngStrike" dirty="0" smtClean="0"/>
              <a:t> mean love in </a:t>
            </a:r>
            <a:r>
              <a:rPr lang="en-US" sz="800" b="1" strike="sngStrike" dirty="0" err="1" smtClean="0"/>
              <a:t>ariabic</a:t>
            </a:r>
            <a:r>
              <a:rPr lang="en-US" sz="800" b="1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017486" y="3120571"/>
            <a:ext cx="1030514" cy="943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235200" y="2546475"/>
            <a:ext cx="32399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1998 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stalking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tukish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guy at work </a:t>
            </a:r>
          </a:p>
          <a:p>
            <a:r>
              <a:rPr lang="en-US" sz="800" strike="sngStrike" dirty="0" smtClean="0"/>
              <a:t>Internship for </a:t>
            </a:r>
            <a:r>
              <a:rPr lang="en-US" sz="800" strike="sngStrike" dirty="0" err="1" smtClean="0"/>
              <a:t>auslaer</a:t>
            </a:r>
            <a:r>
              <a:rPr lang="en-US" sz="800" strike="sngStrike" dirty="0" smtClean="0"/>
              <a:t> III Zoran,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?, Turkish guy</a:t>
            </a:r>
            <a:endParaRPr lang="en-US" sz="800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2259038" y="1873272"/>
            <a:ext cx="3855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1996/7 </a:t>
            </a:r>
            <a:r>
              <a:rPr lang="en-US" sz="800" strike="sngStrike" dirty="0" smtClean="0"/>
              <a:t>small hands</a:t>
            </a:r>
            <a:r>
              <a:rPr lang="en-US" sz="800" dirty="0" smtClean="0"/>
              <a:t> </a:t>
            </a:r>
            <a:r>
              <a:rPr lang="en-US" dirty="0" smtClean="0"/>
              <a:t>WWI Turkish </a:t>
            </a:r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toosie-turkish</a:t>
            </a:r>
            <a:r>
              <a:rPr lang="en-US" sz="800" strike="sngStrike" dirty="0" smtClean="0"/>
              <a:t>” small hands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2302804" y="1449444"/>
            <a:ext cx="14076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1996/7 HOMICDIE:2Y  </a:t>
            </a:r>
            <a:r>
              <a:rPr lang="en-US" strike="sngStrike" dirty="0" smtClean="0"/>
              <a:t>Flight </a:t>
            </a:r>
            <a:r>
              <a:rPr lang="en-US" strike="sngStrike" dirty="0" err="1" smtClean="0"/>
              <a:t>avg</a:t>
            </a:r>
            <a:r>
              <a:rPr lang="en-US" strike="sngStrike" dirty="0" smtClean="0"/>
              <a:t> Switzerland</a:t>
            </a:r>
            <a:r>
              <a:rPr lang="en-US" dirty="0" smtClean="0"/>
              <a:t> KEYCODE: </a:t>
            </a:r>
            <a:r>
              <a:rPr lang="en-US" dirty="0" err="1" smtClean="0"/>
              <a:t>daimler</a:t>
            </a:r>
            <a:r>
              <a:rPr lang="en-US" dirty="0" smtClean="0"/>
              <a:t> Ag, </a:t>
            </a:r>
            <a:r>
              <a:rPr lang="en-US" dirty="0" err="1" smtClean="0"/>
              <a:t>Hochzeitsnudels</a:t>
            </a:r>
            <a:r>
              <a:rPr lang="en-US" dirty="0" smtClean="0"/>
              <a:t> 1 drive out of </a:t>
            </a:r>
            <a:r>
              <a:rPr lang="en-US" dirty="0" err="1" smtClean="0"/>
              <a:t>coutnr</a:t>
            </a:r>
            <a:r>
              <a:rPr lang="en-US" dirty="0" smtClean="0"/>
              <a:t> Wieland to buy </a:t>
            </a:r>
            <a:r>
              <a:rPr lang="en-US" dirty="0" err="1" smtClean="0"/>
              <a:t>noodlw</a:t>
            </a:r>
            <a:r>
              <a:rPr lang="en-US" dirty="0" smtClean="0"/>
              <a:t> (marriage noodles)</a:t>
            </a:r>
          </a:p>
          <a:p>
            <a:r>
              <a:rPr lang="en-US" dirty="0"/>
              <a:t>	</a:t>
            </a:r>
            <a:r>
              <a:rPr lang="en-US" dirty="0" smtClean="0"/>
              <a:t>FREIBURG[] IPX DEA(</a:t>
            </a:r>
            <a:r>
              <a:rPr lang="en-US" strike="sngStrike" dirty="0" err="1" smtClean="0"/>
              <a:t>mdma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58" y="1545096"/>
            <a:ext cx="1684495" cy="1049844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38564" y="2546475"/>
            <a:ext cx="12677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FREIBURG[]</a:t>
            </a:r>
          </a:p>
          <a:p>
            <a:r>
              <a:rPr lang="en-US" dirty="0" smtClean="0"/>
              <a:t>10 </a:t>
            </a:r>
            <a:r>
              <a:rPr lang="en-US" dirty="0" err="1" smtClean="0"/>
              <a:t>Uhr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56" y="2912946"/>
            <a:ext cx="341691" cy="20762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580571" y="2865694"/>
            <a:ext cx="483376" cy="4757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925" y="2572643"/>
            <a:ext cx="268475" cy="412353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1288" y="2234470"/>
            <a:ext cx="193112" cy="323746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7239248" y="1765550"/>
            <a:ext cx="97174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§Stalking </a:t>
            </a:r>
            <a:r>
              <a:rPr lang="en-US" sz="800" dirty="0" err="1" smtClean="0"/>
              <a:t>Univeisty</a:t>
            </a:r>
            <a:endParaRPr lang="en-US" sz="800" dirty="0"/>
          </a:p>
        </p:txBody>
      </p:sp>
      <p:sp>
        <p:nvSpPr>
          <p:cNvPr id="51" name="Rectangle 50"/>
          <p:cNvSpPr/>
          <p:nvPr/>
        </p:nvSpPr>
        <p:spPr>
          <a:xfrm>
            <a:off x="3019763" y="3164845"/>
            <a:ext cx="23903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§Stalking </a:t>
            </a:r>
            <a:r>
              <a:rPr lang="en-US" sz="800" dirty="0" err="1" smtClean="0"/>
              <a:t>Univeisty</a:t>
            </a:r>
            <a:r>
              <a:rPr lang="en-US" sz="800" dirty="0" smtClean="0"/>
              <a:t>  </a:t>
            </a:r>
            <a:r>
              <a:rPr lang="en-US" sz="800" strike="sngStrike" dirty="0" smtClean="0"/>
              <a:t>anal sex </a:t>
            </a:r>
            <a:r>
              <a:rPr lang="en-US" sz="800" strike="sngStrike" dirty="0" err="1" smtClean="0"/>
              <a:t>coutn</a:t>
            </a:r>
            <a:r>
              <a:rPr lang="en-US" sz="800" strike="sngStrike" dirty="0" smtClean="0"/>
              <a:t> 1x / 0.89 2c </a:t>
            </a:r>
            <a:r>
              <a:rPr lang="en-US" sz="800" strike="sngStrike" dirty="0" err="1" smtClean="0"/>
              <a:t>sinpin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8157027" y="3994562"/>
            <a:ext cx="1566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view and </a:t>
            </a:r>
            <a:r>
              <a:rPr lang="en-US" sz="800" strike="sngStrike" dirty="0" err="1" smtClean="0"/>
              <a:t>avf</a:t>
            </a:r>
            <a:r>
              <a:rPr lang="en-US" sz="800" strike="sngStrike" dirty="0" smtClean="0"/>
              <a:t> </a:t>
            </a:r>
            <a:r>
              <a:rPr lang="en-US" sz="800" strike="sngStrike" dirty="0" err="1"/>
              <a:t>f</a:t>
            </a:r>
            <a:r>
              <a:rPr lang="en-US" sz="800" strike="sngStrike" dirty="0" err="1" smtClean="0"/>
              <a:t>erri</a:t>
            </a:r>
            <a:r>
              <a:rPr lang="en-US" sz="800" strike="sngStrike" dirty="0" smtClean="0"/>
              <a:t> motor view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746220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2191657" y="4542971"/>
            <a:ext cx="9564914" cy="2177143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9148696">
            <a:off x="-1008971" y="2590326"/>
            <a:ext cx="7411396" cy="7692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3251200" y="946673"/>
            <a:ext cx="1465943" cy="51090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018971" y="6328229"/>
            <a:ext cx="145143" cy="116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040745" y="6422572"/>
            <a:ext cx="145143" cy="1161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259118" y="3501187"/>
            <a:ext cx="69328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755" y="3014654"/>
            <a:ext cx="396831" cy="2175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734381" y="1902147"/>
            <a:ext cx="472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2009 </a:t>
            </a:r>
            <a:r>
              <a:rPr lang="en-US" dirty="0" smtClean="0"/>
              <a:t>Department of Health and Human Services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5" y="1171038"/>
            <a:ext cx="1619250" cy="1619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0335" y="2790288"/>
            <a:ext cx="792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A.I.D.S</a:t>
            </a:r>
          </a:p>
        </p:txBody>
      </p:sp>
      <p:sp>
        <p:nvSpPr>
          <p:cNvPr id="19" name="TextBox 18"/>
          <p:cNvSpPr txBox="1"/>
          <p:nvPr/>
        </p:nvSpPr>
        <p:spPr>
          <a:xfrm rot="19249339">
            <a:off x="-418954" y="3957027"/>
            <a:ext cx="35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WAR(B-10) LARRY.JR.(WHITEHOUSE)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4381" y="1633309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I.B.M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486400" y="1633309"/>
            <a:ext cx="947211" cy="63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734381" y="2346772"/>
            <a:ext cx="64018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1996</a:t>
            </a:r>
            <a:r>
              <a:rPr lang="en-US" dirty="0" smtClean="0"/>
              <a:t> SQ.COLEMAN: Department of Health and Human Services</a:t>
            </a:r>
          </a:p>
          <a:p>
            <a:endParaRPr lang="en-US" dirty="0"/>
          </a:p>
          <a:p>
            <a:r>
              <a:rPr lang="en-US" b="1" dirty="0" smtClean="0"/>
              <a:t>2000</a:t>
            </a:r>
            <a:r>
              <a:rPr lang="en-US" dirty="0" smtClean="0"/>
              <a:t> Stephanie(!HOMICIDE:AUSLAENDER) “Please test for A.I.D.S”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657303" y="3143985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Auslaender</a:t>
            </a:r>
            <a:r>
              <a:rPr lang="en-US" sz="800" strike="sngStrike" dirty="0" smtClean="0"/>
              <a:t> asked </a:t>
            </a:r>
            <a:r>
              <a:rPr lang="en-US" sz="800" strike="sngStrike" dirty="0" err="1" smtClean="0"/>
              <a:t>auslader</a:t>
            </a:r>
            <a:r>
              <a:rPr lang="en-US" sz="800" strike="sngStrike" dirty="0" smtClean="0"/>
              <a:t> !</a:t>
            </a:r>
            <a:r>
              <a:rPr lang="en-US" sz="800" strike="sngStrike" dirty="0" err="1" smtClean="0"/>
              <a:t>auslder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meies</a:t>
            </a:r>
            <a:r>
              <a:rPr lang="en-US" sz="800" strike="sngStrike" dirty="0" smtClean="0"/>
              <a:t>)  to test for aids.</a:t>
            </a:r>
          </a:p>
          <a:p>
            <a:r>
              <a:rPr lang="en-US" sz="800" strike="sngStrike" dirty="0" smtClean="0"/>
              <a:t>0.00001 [x] no 3-way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56412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613186" y="969184"/>
            <a:ext cx="43030" cy="588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42216" y="132890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8:05</a:t>
            </a:r>
            <a:endParaRPr lang="en-US" dirty="0"/>
          </a:p>
        </p:txBody>
      </p:sp>
      <p:sp>
        <p:nvSpPr>
          <p:cNvPr id="2" name="Cube 1"/>
          <p:cNvSpPr/>
          <p:nvPr/>
        </p:nvSpPr>
        <p:spPr>
          <a:xfrm>
            <a:off x="2226833" y="1409252"/>
            <a:ext cx="2108499" cy="271092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26833" y="4453666"/>
            <a:ext cx="3367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Rockefeller</a:t>
            </a:r>
          </a:p>
          <a:p>
            <a:r>
              <a:rPr lang="en-US" strike="sngStrike" dirty="0" smtClean="0"/>
              <a:t>Yang Tango </a:t>
            </a:r>
            <a:r>
              <a:rPr lang="en-US" dirty="0" smtClean="0"/>
              <a:t>FBI:KIDNAPPIGN(</a:t>
            </a:r>
            <a:r>
              <a:rPr lang="en-US" strike="sngStrike" dirty="0" smtClean="0"/>
              <a:t>wife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Cube 21"/>
          <p:cNvSpPr/>
          <p:nvPr/>
        </p:nvSpPr>
        <p:spPr>
          <a:xfrm>
            <a:off x="5273040" y="1441525"/>
            <a:ext cx="2108499" cy="271092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226833" y="2580049"/>
            <a:ext cx="179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Rockfeller</a:t>
            </a:r>
            <a:r>
              <a:rPr lang="en-US" strike="sngStrike" dirty="0" smtClean="0"/>
              <a:t> Center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273040" y="2381490"/>
            <a:ext cx="22418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KOCHMANN</a:t>
            </a:r>
          </a:p>
          <a:p>
            <a:r>
              <a:rPr lang="en-US" strike="sngStrike" dirty="0" smtClean="0"/>
              <a:t>Apple Tim Cook</a:t>
            </a:r>
          </a:p>
          <a:p>
            <a:r>
              <a:rPr lang="en-US" strike="sngStrike" dirty="0" smtClean="0"/>
              <a:t>One </a:t>
            </a:r>
            <a:r>
              <a:rPr lang="en-US" strike="sngStrike" dirty="0" err="1" smtClean="0"/>
              <a:t>Infinate</a:t>
            </a:r>
            <a:r>
              <a:rPr lang="en-US" strike="sngStrike" dirty="0" smtClean="0"/>
              <a:t> Loop</a:t>
            </a:r>
          </a:p>
          <a:p>
            <a:r>
              <a:rPr lang="en-US" strike="sngStrike" dirty="0" err="1" smtClean="0"/>
              <a:t>Cupertiono</a:t>
            </a:r>
            <a:r>
              <a:rPr lang="en-US" strike="sngStrike" dirty="0" smtClean="0"/>
              <a:t>, California</a:t>
            </a:r>
            <a:endParaRPr lang="en-US" strike="sngStrike" dirty="0"/>
          </a:p>
        </p:txBody>
      </p:sp>
      <p:sp>
        <p:nvSpPr>
          <p:cNvPr id="23" name="Cube 22"/>
          <p:cNvSpPr/>
          <p:nvPr/>
        </p:nvSpPr>
        <p:spPr>
          <a:xfrm>
            <a:off x="8200913" y="1513574"/>
            <a:ext cx="2108499" cy="271092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629606" y="2684371"/>
            <a:ext cx="27279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</a:t>
            </a:r>
          </a:p>
          <a:p>
            <a:endParaRPr lang="en-US" dirty="0"/>
          </a:p>
          <a:p>
            <a:r>
              <a:rPr lang="en-US" dirty="0" err="1" smtClean="0"/>
              <a:t>Fivoli</a:t>
            </a:r>
            <a:r>
              <a:rPr lang="en-US" dirty="0" smtClean="0"/>
              <a:t>, Woodside, California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481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4920632" y="5259311"/>
            <a:ext cx="9701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</a:p>
          <a:p>
            <a:r>
              <a:rPr lang="en-US" sz="800" strike="sngStrike" dirty="0" smtClean="0"/>
              <a:t>Yahoo Portal</a:t>
            </a:r>
          </a:p>
          <a:p>
            <a:r>
              <a:rPr lang="en-US" sz="800" strike="sngStrike" dirty="0" err="1" smtClean="0"/>
              <a:t>Unimog</a:t>
            </a:r>
            <a:r>
              <a:rPr lang="en-US" sz="800" strike="sngStrike" dirty="0" smtClean="0"/>
              <a:t> room</a:t>
            </a:r>
          </a:p>
          <a:p>
            <a:r>
              <a:rPr lang="en-US" sz="800" strike="sngStrike" dirty="0" smtClean="0"/>
              <a:t>Red/white</a:t>
            </a:r>
          </a:p>
          <a:p>
            <a:r>
              <a:rPr lang="en-US" sz="800" dirty="0" smtClean="0"/>
              <a:t>HOMICDIE:MAYOR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385" y="4053055"/>
            <a:ext cx="4393516" cy="20995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150" y="4731888"/>
            <a:ext cx="783370" cy="816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762" y="4900773"/>
            <a:ext cx="966058" cy="896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891" y="5056416"/>
            <a:ext cx="949055" cy="975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7814" y="4879309"/>
            <a:ext cx="537710" cy="519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3538" y="5216498"/>
            <a:ext cx="789801" cy="779270"/>
          </a:xfrm>
          <a:prstGeom prst="rect">
            <a:avLst/>
          </a:prstGeom>
        </p:spPr>
      </p:pic>
      <p:sp>
        <p:nvSpPr>
          <p:cNvPr id="31" name="Cube 30"/>
          <p:cNvSpPr/>
          <p:nvPr/>
        </p:nvSpPr>
        <p:spPr>
          <a:xfrm>
            <a:off x="419797" y="5115780"/>
            <a:ext cx="1477235" cy="13734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/>
              <a:t>1945 HOMICIDE:UR:UR:OPI</a:t>
            </a:r>
          </a:p>
          <a:p>
            <a:r>
              <a:rPr lang="en-US" sz="800" dirty="0" smtClean="0"/>
              <a:t>1990</a:t>
            </a:r>
          </a:p>
          <a:p>
            <a:r>
              <a:rPr lang="en-US" sz="800" dirty="0" smtClean="0"/>
              <a:t>2023</a:t>
            </a:r>
          </a:p>
          <a:p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5" y="1595483"/>
            <a:ext cx="2276190" cy="213333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63102" y="1492093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1385" y="1083890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1893" y="996860"/>
            <a:ext cx="43030" cy="588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364956" y="1891360"/>
            <a:ext cx="1858434" cy="1721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6970" y="1900609"/>
            <a:ext cx="1846420" cy="2471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Y! 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40" name="Rectangle 39"/>
          <p:cNvSpPr/>
          <p:nvPr/>
        </p:nvSpPr>
        <p:spPr>
          <a:xfrm>
            <a:off x="376970" y="2147805"/>
            <a:ext cx="1846420" cy="160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FF0000"/>
                </a:solidFill>
              </a:rPr>
              <a:t>development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67960" y="1749098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364956" y="4680910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66" y="2870653"/>
            <a:ext cx="278608" cy="27860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505745" y="4196511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1158415" y="1900609"/>
            <a:ext cx="290457" cy="24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706350" y="2870653"/>
            <a:ext cx="1065251" cy="278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93279" y="6640378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8:21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motcycle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3091431" y="6414012"/>
            <a:ext cx="235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11:12 AM Police Sirens</a:t>
            </a:r>
            <a:endParaRPr lang="en-US" b="1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9759547" y="1614021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767830" y="1205818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10364405" y="1871026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9871378" y="5102854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79661" y="46946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53" name="Rectangle 52"/>
          <p:cNvSpPr/>
          <p:nvPr/>
        </p:nvSpPr>
        <p:spPr>
          <a:xfrm>
            <a:off x="10476236" y="5359859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185619" y="1267451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2011-2016</a:t>
            </a:r>
          </a:p>
          <a:p>
            <a:r>
              <a:rPr lang="en-US" sz="800" strike="sngStrike" dirty="0" smtClean="0"/>
              <a:t>Build a China Government with C++ (</a:t>
            </a:r>
          </a:p>
          <a:p>
            <a:r>
              <a:rPr lang="en-US" sz="800" strike="sngStrike" dirty="0" smtClean="0"/>
              <a:t>Java Patterns) while eat </a:t>
            </a:r>
            <a:r>
              <a:rPr lang="en-US" sz="800" strike="sngStrike" dirty="0" err="1" smtClean="0"/>
              <a:t>ign</a:t>
            </a:r>
            <a:r>
              <a:rPr lang="en-US" sz="800" strike="sngStrike" dirty="0" smtClean="0"/>
              <a:t> a banana</a:t>
            </a:r>
          </a:p>
          <a:p>
            <a:r>
              <a:rPr lang="en-US" sz="800" strike="sngStrike" dirty="0" smtClean="0"/>
              <a:t>And </a:t>
            </a:r>
            <a:r>
              <a:rPr lang="en-US" sz="800" strike="sngStrike" dirty="0" err="1" smtClean="0"/>
              <a:t>creta</a:t>
            </a:r>
            <a:r>
              <a:rPr lang="en-US" sz="800" strike="sngStrike" dirty="0" smtClean="0"/>
              <a:t> support tickets, </a:t>
            </a:r>
            <a:r>
              <a:rPr lang="en-US" sz="800" strike="sngStrike" dirty="0" err="1" smtClean="0"/>
              <a:t>beceom</a:t>
            </a:r>
            <a:r>
              <a:rPr lang="en-US" sz="800" strike="sngStrike" dirty="0" smtClean="0"/>
              <a:t> rich as </a:t>
            </a:r>
            <a:r>
              <a:rPr lang="en-US" sz="800" strike="sngStrike" dirty="0" err="1"/>
              <a:t>r</a:t>
            </a:r>
            <a:r>
              <a:rPr lang="en-US" sz="800" strike="sngStrike" dirty="0" err="1" smtClean="0"/>
              <a:t>ockefeller</a:t>
            </a:r>
            <a:endParaRPr lang="en-US" sz="800" strike="sngStrike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77" y="1007583"/>
            <a:ext cx="963401" cy="60556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710" y="996860"/>
            <a:ext cx="551438" cy="73735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8160" y="4690276"/>
            <a:ext cx="1861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VIRIGINA.MLK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Sofware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Distrubution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659233" y="4869636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00.1 FBI:WMD</a:t>
            </a:r>
          </a:p>
          <a:p>
            <a:r>
              <a:rPr lang="en-US" sz="800" dirty="0" err="1" smtClean="0"/>
              <a:t>paypaly,eabay,releae</a:t>
            </a:r>
            <a:r>
              <a:rPr lang="en-US" sz="800" dirty="0" smtClean="0"/>
              <a:t> </a:t>
            </a:r>
            <a:r>
              <a:rPr lang="en-US" sz="800" dirty="0" err="1" smtClean="0"/>
              <a:t>maangme</a:t>
            </a:r>
            <a:r>
              <a:rPr lang="en-US" sz="800" dirty="0" smtClean="0"/>
              <a:t> button)</a:t>
            </a:r>
            <a:endParaRPr lang="en-US" sz="800" dirty="0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4912039" y="4719781"/>
            <a:ext cx="702183" cy="112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075168" y="103567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3730171" y="3947886"/>
            <a:ext cx="5065486" cy="10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309" y="3341729"/>
            <a:ext cx="523273" cy="442166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6302153" y="3149261"/>
            <a:ext cx="1073856" cy="792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247835" y="3448760"/>
            <a:ext cx="13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Tranl</a:t>
            </a:r>
            <a:r>
              <a:rPr lang="en-US" strike="sngStrike" dirty="0" smtClean="0"/>
              <a:t>.  Dead 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6471915" y="2668908"/>
            <a:ext cx="904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Tot, </a:t>
            </a:r>
            <a:r>
              <a:rPr lang="en-US" strike="sngStrike" dirty="0" err="1" smtClean="0"/>
              <a:t>tod</a:t>
            </a:r>
            <a:endParaRPr lang="en-US" strike="sngStrike" dirty="0" smtClean="0"/>
          </a:p>
          <a:p>
            <a:r>
              <a:rPr lang="en-US" dirty="0" smtClean="0"/>
              <a:t>toad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6096000" y="2992073"/>
            <a:ext cx="969582" cy="55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3730171" y="2592015"/>
            <a:ext cx="5065486" cy="10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614057" y="4381177"/>
            <a:ext cx="5425249" cy="1460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614057" y="3149261"/>
            <a:ext cx="21002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MATTHEW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sz="800" strike="sngStrike" dirty="0" err="1" smtClean="0">
                <a:sym typeface="Wingdings" panose="05000000000000000000" pitchFamily="2" charset="2"/>
              </a:rPr>
              <a:t>univeirsyt</a:t>
            </a:r>
            <a:r>
              <a:rPr lang="en-US" sz="800" strike="sngStrike" dirty="0" smtClean="0">
                <a:sym typeface="Wingdings" panose="05000000000000000000" pitchFamily="2" charset="2"/>
              </a:rPr>
              <a:t> database oracle stored procedures)</a:t>
            </a:r>
            <a:endParaRPr lang="en-US" sz="800" strike="sngStrike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24" y="5225098"/>
            <a:ext cx="638424" cy="63842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837" y="5311605"/>
            <a:ext cx="684163" cy="684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30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5734381" y="4372489"/>
            <a:ext cx="4729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2009 </a:t>
            </a:r>
            <a:r>
              <a:rPr lang="en-US" dirty="0" smtClean="0"/>
              <a:t>Department of Health and Human Services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5" y="1171038"/>
            <a:ext cx="1619250" cy="16192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70335" y="2790288"/>
            <a:ext cx="819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A.I.D.S</a:t>
            </a:r>
          </a:p>
        </p:txBody>
      </p:sp>
      <p:sp>
        <p:nvSpPr>
          <p:cNvPr id="19" name="TextBox 18"/>
          <p:cNvSpPr txBox="1"/>
          <p:nvPr/>
        </p:nvSpPr>
        <p:spPr>
          <a:xfrm rot="19249339">
            <a:off x="-418954" y="3957027"/>
            <a:ext cx="357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WAR(B-10) LARRY.JR.(WHITEHOUSE)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59643" y="4043674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I.B.M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655205" y="3884132"/>
            <a:ext cx="947211" cy="6381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734381" y="4730309"/>
            <a:ext cx="64018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1996</a:t>
            </a:r>
            <a:r>
              <a:rPr lang="en-US" dirty="0" smtClean="0"/>
              <a:t> SQ.COLEMAN: Department of Health and Human Services</a:t>
            </a:r>
          </a:p>
          <a:p>
            <a:endParaRPr lang="en-US" dirty="0"/>
          </a:p>
          <a:p>
            <a:r>
              <a:rPr lang="en-US" b="1" dirty="0" smtClean="0"/>
              <a:t>2000</a:t>
            </a:r>
            <a:r>
              <a:rPr lang="en-US" dirty="0" smtClean="0"/>
              <a:t> Stephanie(!HOMICIDE:AUSLAENDER) “Please test for A.I.D.S”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47588" y="5970942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Auslaender</a:t>
            </a:r>
            <a:r>
              <a:rPr lang="en-US" sz="800" strike="sngStrike" dirty="0" smtClean="0"/>
              <a:t> asked </a:t>
            </a:r>
            <a:r>
              <a:rPr lang="en-US" sz="800" strike="sngStrike" dirty="0" err="1" smtClean="0"/>
              <a:t>auslader</a:t>
            </a:r>
            <a:r>
              <a:rPr lang="en-US" sz="800" strike="sngStrike" dirty="0" smtClean="0"/>
              <a:t> !</a:t>
            </a:r>
            <a:r>
              <a:rPr lang="en-US" sz="800" strike="sngStrike" dirty="0" err="1" smtClean="0"/>
              <a:t>auslder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meies</a:t>
            </a:r>
            <a:r>
              <a:rPr lang="en-US" sz="800" strike="sngStrike" dirty="0" smtClean="0"/>
              <a:t>)  to test for aids.</a:t>
            </a:r>
          </a:p>
          <a:p>
            <a:r>
              <a:rPr lang="en-US" sz="800" strike="sngStrike" dirty="0" smtClean="0"/>
              <a:t>0.00001 [x] no 3-way</a:t>
            </a:r>
            <a:endParaRPr lang="en-US" sz="800" strike="sngStrike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333829" y="2868958"/>
            <a:ext cx="3439885" cy="2225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62400" y="2868958"/>
            <a:ext cx="817386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3773714" y="885041"/>
            <a:ext cx="1" cy="19135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255" y="1017562"/>
            <a:ext cx="4603918" cy="28938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8954" y="1147238"/>
            <a:ext cx="862851" cy="4771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798863" y="885460"/>
            <a:ext cx="15888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2010</a:t>
            </a:r>
            <a:endParaRPr lang="en-US" sz="5400" b="1" dirty="0"/>
          </a:p>
        </p:txBody>
      </p:sp>
      <p:sp>
        <p:nvSpPr>
          <p:cNvPr id="18" name="Rectangle 17"/>
          <p:cNvSpPr/>
          <p:nvPr/>
        </p:nvSpPr>
        <p:spPr>
          <a:xfrm>
            <a:off x="10536739" y="953208"/>
            <a:ext cx="17876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WWI.KING</a:t>
            </a:r>
          </a:p>
          <a:p>
            <a:r>
              <a:rPr lang="en-US" sz="800" b="1" strike="sngStrike" dirty="0" err="1" smtClean="0"/>
              <a:t>bismarkstrasse</a:t>
            </a:r>
            <a:r>
              <a:rPr lang="en-US" sz="800" b="1" strike="sngStrike" dirty="0" smtClean="0"/>
              <a:t>)</a:t>
            </a:r>
            <a:endParaRPr lang="en-US" sz="800" b="1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062" y="2183845"/>
            <a:ext cx="3334215" cy="445832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9847741" y="5414428"/>
            <a:ext cx="2344259" cy="115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558873" y="5414428"/>
            <a:ext cx="8869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8889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/>
          <p:cNvCxnSpPr/>
          <p:nvPr/>
        </p:nvCxnSpPr>
        <p:spPr>
          <a:xfrm>
            <a:off x="4296229" y="4537387"/>
            <a:ext cx="7010400" cy="12169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652053" y="1988050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German </a:t>
            </a:r>
            <a:r>
              <a:rPr lang="en-US" sz="800" strike="sngStrike" dirty="0" err="1" smtClean="0"/>
              <a:t>prisoin</a:t>
            </a:r>
            <a:r>
              <a:rPr lang="en-US" sz="800" strike="sngStrike" dirty="0" smtClean="0"/>
              <a:t> gang</a:t>
            </a:r>
            <a:endParaRPr lang="en-US" sz="800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860800"/>
            <a:ext cx="4296229" cy="299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4107543" y="3991429"/>
            <a:ext cx="7895772" cy="4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107543" y="946673"/>
            <a:ext cx="58057" cy="291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2685143" y="2002971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2685143" y="313508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95" y="2554515"/>
            <a:ext cx="1608919" cy="101132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12" y="2776908"/>
            <a:ext cx="1608919" cy="1011320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8424460" y="2378003"/>
            <a:ext cx="1480457" cy="143691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8468002" y="3722915"/>
            <a:ext cx="1480457" cy="143691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932689" y="4165600"/>
            <a:ext cx="1480457" cy="143691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783541" y="5159829"/>
            <a:ext cx="1480457" cy="143691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29" y="4537387"/>
            <a:ext cx="1535941" cy="2053772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6413146" y="2002971"/>
            <a:ext cx="277940" cy="232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6565546" y="2155371"/>
            <a:ext cx="277940" cy="232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6717946" y="2307771"/>
            <a:ext cx="277940" cy="2322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981371" y="2002971"/>
            <a:ext cx="185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Prisoin</a:t>
            </a:r>
            <a:r>
              <a:rPr lang="en-US" dirty="0" smtClean="0"/>
              <a:t> Tear </a:t>
            </a:r>
            <a:r>
              <a:rPr lang="en-US" dirty="0" err="1" smtClean="0"/>
              <a:t>Tatto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756" y="1973522"/>
            <a:ext cx="490773" cy="361178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5994400" y="2554514"/>
            <a:ext cx="571146" cy="1011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546854" y="2226654"/>
            <a:ext cx="685802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51543" y="1480457"/>
            <a:ext cx="53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endParaRPr lang="en-US" dirty="0"/>
          </a:p>
        </p:txBody>
      </p:sp>
      <p:sp>
        <p:nvSpPr>
          <p:cNvPr id="51" name="Oval 50"/>
          <p:cNvSpPr/>
          <p:nvPr/>
        </p:nvSpPr>
        <p:spPr>
          <a:xfrm>
            <a:off x="928915" y="1453341"/>
            <a:ext cx="362857" cy="3185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28915" y="1651399"/>
            <a:ext cx="362857" cy="31859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72" y="1529997"/>
            <a:ext cx="452025" cy="31709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980680" y="985525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2007</a:t>
            </a:r>
            <a:endParaRPr lang="en-US" sz="2400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9453849" y="942782"/>
            <a:ext cx="2574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PENTAGON</a:t>
            </a:r>
          </a:p>
          <a:p>
            <a:r>
              <a:rPr lang="en-US" sz="800" strike="sngStrike" dirty="0" smtClean="0"/>
              <a:t>(</a:t>
            </a:r>
            <a:r>
              <a:rPr lang="en-US" sz="800" b="1" strike="sngStrike" dirty="0" err="1" smtClean="0"/>
              <a:t>deeparkave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 flipH="1">
            <a:off x="6843486" y="4804229"/>
            <a:ext cx="384628" cy="1248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7344229" y="4847771"/>
            <a:ext cx="307824" cy="1291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472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73" y="5043248"/>
            <a:ext cx="3636193" cy="17499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48" y="3061088"/>
            <a:ext cx="938134" cy="6235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30171" y="2608346"/>
            <a:ext cx="4357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06-16-2023</a:t>
            </a:r>
          </a:p>
          <a:p>
            <a:r>
              <a:rPr lang="en-US" dirty="0" smtClean="0"/>
              <a:t>My 2 Cents</a:t>
            </a:r>
          </a:p>
          <a:p>
            <a:r>
              <a:rPr lang="en-US" strike="sngStrike" dirty="0" smtClean="0"/>
              <a:t>Jeff </a:t>
            </a:r>
            <a:r>
              <a:rPr lang="en-US" strike="sngStrike" dirty="0" err="1" smtClean="0"/>
              <a:t>Foxworth</a:t>
            </a:r>
            <a:endParaRPr lang="en-US" strike="sngStrike" dirty="0" smtClean="0"/>
          </a:p>
          <a:p>
            <a:r>
              <a:rPr lang="en-US" dirty="0" smtClean="0"/>
              <a:t>Andrew ? , </a:t>
            </a:r>
            <a:r>
              <a:rPr lang="en-US" dirty="0" err="1" smtClean="0"/>
              <a:t>touch.accnteure.damileribm.roth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422400" y="2910987"/>
            <a:ext cx="1075543" cy="12043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085" y="2339405"/>
            <a:ext cx="923018" cy="9230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294" y="2024705"/>
            <a:ext cx="898342" cy="89834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040602" y="2763473"/>
            <a:ext cx="208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PRISION SAINT RITA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087326" y="2608346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 miles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719" y="1739832"/>
            <a:ext cx="676275" cy="67627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969829" y="1922311"/>
            <a:ext cx="562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ross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376" y="5322191"/>
            <a:ext cx="960882" cy="63870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605039" y="5322191"/>
            <a:ext cx="1132602" cy="8976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704312" y="52116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06-16-2023</a:t>
            </a:r>
          </a:p>
          <a:p>
            <a:r>
              <a:rPr lang="en-US" strike="sngStrike" dirty="0" smtClean="0"/>
              <a:t>My 2 Cents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04258" y="1895324"/>
            <a:ext cx="2168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MATHE:HUDSON 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51" y="1796767"/>
            <a:ext cx="383699" cy="38369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0419736" y="2264427"/>
            <a:ext cx="788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IPX 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10848579" y="2253894"/>
            <a:ext cx="304801" cy="3443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10848579" y="2451952"/>
            <a:ext cx="304801" cy="34439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2978" y="2330671"/>
            <a:ext cx="488628" cy="3427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0419736" y="1895324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MARK(</a:t>
            </a:r>
            <a:r>
              <a:rPr lang="en-US" strike="sngStrike" dirty="0" err="1" smtClean="0"/>
              <a:t>lelsei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281" y="2191252"/>
            <a:ext cx="173837" cy="287797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5263118" y="2191252"/>
            <a:ext cx="1573111" cy="11011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5572287" y="1607611"/>
            <a:ext cx="741427" cy="9906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102394" y="1094207"/>
            <a:ext cx="105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FBI:CPVA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065" y="2291643"/>
            <a:ext cx="327815" cy="1522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4273983" y="2188632"/>
            <a:ext cx="519383" cy="3449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04343" y="3684671"/>
            <a:ext cx="3728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Wife employee ross stores 2</a:t>
            </a:r>
            <a:r>
              <a:rPr lang="en-US" strike="sngStrike" baseline="30000" dirty="0" smtClean="0"/>
              <a:t>nd</a:t>
            </a:r>
            <a:r>
              <a:rPr lang="en-US" strike="sngStrike" dirty="0" smtClean="0"/>
              <a:t> income</a:t>
            </a:r>
            <a:endParaRPr lang="en-US" strike="sngStrike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477465" y="2246807"/>
            <a:ext cx="1122180" cy="1978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18266" y="3323774"/>
            <a:ext cx="892742" cy="77007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1633" y="3292180"/>
            <a:ext cx="662525" cy="39249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8599645" y="3236080"/>
            <a:ext cx="2401334" cy="817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2895" y="3645041"/>
            <a:ext cx="567499" cy="425949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 flipV="1">
            <a:off x="10298225" y="2967139"/>
            <a:ext cx="702754" cy="12959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3730171" y="2763473"/>
            <a:ext cx="905709" cy="609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222563" y="1739831"/>
            <a:ext cx="9809780" cy="2882773"/>
          </a:xfrm>
          <a:prstGeom prst="rect">
            <a:avLst/>
          </a:prstGeom>
          <a:noFill/>
          <a:ln w="762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2605039" y="1146629"/>
            <a:ext cx="5229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MATHEW:ANDREW:</a:t>
            </a:r>
            <a:r>
              <a:rPr lang="en-US" strike="sngStrike" dirty="0" smtClean="0"/>
              <a:t>(touch apple </a:t>
            </a:r>
            <a:r>
              <a:rPr lang="en-US" strike="sngStrike" dirty="0" err="1" smtClean="0"/>
              <a:t>archtieutre</a:t>
            </a:r>
            <a:r>
              <a:rPr lang="en-US" strike="sngStrike" dirty="0" smtClean="0"/>
              <a:t> diagram)</a:t>
            </a:r>
          </a:p>
          <a:p>
            <a:r>
              <a:rPr lang="en-US" strike="sngStrike" dirty="0" smtClean="0"/>
              <a:t>Guy </a:t>
            </a:r>
            <a:r>
              <a:rPr lang="en-US" strike="sngStrike" dirty="0" err="1" smtClean="0"/>
              <a:t>creaed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archtiecture</a:t>
            </a:r>
            <a:r>
              <a:rPr lang="en-US" strike="sngStrike" dirty="0" smtClean="0"/>
              <a:t> diagram of services</a:t>
            </a:r>
            <a:endParaRPr lang="en-US" strike="sngStrike" dirty="0"/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8969829" y="1922311"/>
            <a:ext cx="682171" cy="493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11232978" y="2180466"/>
            <a:ext cx="488628" cy="730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104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039" y="5540981"/>
            <a:ext cx="2061028" cy="9918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34" y="5605598"/>
            <a:ext cx="960882" cy="638704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3907597" y="5605598"/>
            <a:ext cx="677670" cy="647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75788" y="5476799"/>
            <a:ext cx="1591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06-16-2023</a:t>
            </a:r>
          </a:p>
          <a:p>
            <a:r>
              <a:rPr lang="en-US" strike="sngStrike" dirty="0" smtClean="0"/>
              <a:t>My 2 Cents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3745933" y="5062822"/>
            <a:ext cx="4700133" cy="283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trike="sngStrike" dirty="0" smtClean="0"/>
              <a:t>FACEBOOK</a:t>
            </a:r>
            <a:endParaRPr lang="en-US" sz="1200" b="1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34" y="3627376"/>
            <a:ext cx="960882" cy="63870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907597" y="3627376"/>
            <a:ext cx="677670" cy="647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4875788" y="3498577"/>
            <a:ext cx="15918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06-16-2023</a:t>
            </a:r>
          </a:p>
          <a:p>
            <a:r>
              <a:rPr lang="en-US" strike="sngStrike" dirty="0" smtClean="0"/>
              <a:t>My 2 Cents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745933" y="3084600"/>
            <a:ext cx="4700133" cy="283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trike="sngStrike" dirty="0" smtClean="0"/>
              <a:t>FACEBOOK</a:t>
            </a:r>
            <a:endParaRPr lang="en-US" sz="1200" b="1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858" y="1858436"/>
            <a:ext cx="2061028" cy="99188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753" y="1923053"/>
            <a:ext cx="960882" cy="63870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3895416" y="1923053"/>
            <a:ext cx="677670" cy="647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4863607" y="1794254"/>
            <a:ext cx="15918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06-16-2023</a:t>
            </a:r>
          </a:p>
          <a:p>
            <a:r>
              <a:rPr lang="en-US" dirty="0" smtClean="0"/>
              <a:t>11:36 AM</a:t>
            </a:r>
          </a:p>
          <a:p>
            <a:r>
              <a:rPr lang="en-US" strike="sngStrike" dirty="0" smtClean="0"/>
              <a:t>My 2 Cents</a:t>
            </a:r>
          </a:p>
        </p:txBody>
      </p:sp>
      <p:sp>
        <p:nvSpPr>
          <p:cNvPr id="41" name="Rectangle 40"/>
          <p:cNvSpPr/>
          <p:nvPr/>
        </p:nvSpPr>
        <p:spPr>
          <a:xfrm>
            <a:off x="3733752" y="1380277"/>
            <a:ext cx="4700133" cy="283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 strike="sngStrike" dirty="0" smtClean="0"/>
              <a:t>FACEBOOK</a:t>
            </a:r>
            <a:endParaRPr lang="en-US" sz="1200" b="1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3733752" y="2550412"/>
            <a:ext cx="1154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Jason </a:t>
            </a:r>
            <a:r>
              <a:rPr lang="en-US" sz="1400" strike="sngStrike" dirty="0" err="1" smtClean="0"/>
              <a:t>Petersson</a:t>
            </a:r>
            <a:endParaRPr lang="en-US" sz="1400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000" y="3494336"/>
            <a:ext cx="825143" cy="575185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H="1" flipV="1">
            <a:off x="6734630" y="3627376"/>
            <a:ext cx="624113" cy="19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763167" y="967405"/>
            <a:ext cx="272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000.WWI.!WHITE.</a:t>
            </a:r>
            <a:r>
              <a:rPr lang="en-US" sz="800" b="1" strike="sngStrike" dirty="0" smtClean="0"/>
              <a:t>aei.maxplank.marx</a:t>
            </a:r>
            <a:endParaRPr lang="en-US" sz="800" b="1" strike="sngStrike" dirty="0"/>
          </a:p>
        </p:txBody>
      </p:sp>
      <p:sp>
        <p:nvSpPr>
          <p:cNvPr id="48" name="Cube 47"/>
          <p:cNvSpPr/>
          <p:nvPr/>
        </p:nvSpPr>
        <p:spPr>
          <a:xfrm>
            <a:off x="419797" y="5115780"/>
            <a:ext cx="1477235" cy="13734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 dirty="0" smtClean="0"/>
              <a:t>1945 HOMICIDE:UR:UR:OPI</a:t>
            </a:r>
          </a:p>
          <a:p>
            <a:r>
              <a:rPr lang="en-US" sz="800" dirty="0" smtClean="0"/>
              <a:t>1990</a:t>
            </a:r>
          </a:p>
          <a:p>
            <a:r>
              <a:rPr lang="en-US" sz="800" dirty="0" smtClean="0"/>
              <a:t>2023</a:t>
            </a:r>
          </a:p>
          <a:p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5" y="1595483"/>
            <a:ext cx="2276190" cy="213333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263102" y="1492093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1385" y="1083890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53" name="Rectangle 52"/>
          <p:cNvSpPr/>
          <p:nvPr/>
        </p:nvSpPr>
        <p:spPr>
          <a:xfrm>
            <a:off x="364956" y="1891360"/>
            <a:ext cx="1858434" cy="1721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76970" y="1900609"/>
            <a:ext cx="1846420" cy="2471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Y! 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55" name="Rectangle 54"/>
          <p:cNvSpPr/>
          <p:nvPr/>
        </p:nvSpPr>
        <p:spPr>
          <a:xfrm>
            <a:off x="376970" y="2147805"/>
            <a:ext cx="1846420" cy="160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FF0000"/>
                </a:solidFill>
              </a:rPr>
              <a:t>development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867960" y="1749098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>
            <a:off x="364956" y="4680910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66" y="2870653"/>
            <a:ext cx="278608" cy="278608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505745" y="4196511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1158415" y="1900609"/>
            <a:ext cx="290457" cy="24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706350" y="2870653"/>
            <a:ext cx="1065251" cy="278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93279" y="6640378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8:21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motcycle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448160" y="4690276"/>
            <a:ext cx="1861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VIRIGINA.MLK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Sofware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Distrubution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659233" y="4869636"/>
            <a:ext cx="18533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00.1 FBI:WMD</a:t>
            </a:r>
          </a:p>
          <a:p>
            <a:r>
              <a:rPr lang="en-US" sz="800" dirty="0" err="1" smtClean="0"/>
              <a:t>paypaly,eabay,releae</a:t>
            </a:r>
            <a:r>
              <a:rPr lang="en-US" sz="800" dirty="0" smtClean="0"/>
              <a:t> </a:t>
            </a:r>
            <a:r>
              <a:rPr lang="en-US" sz="800" dirty="0" err="1" smtClean="0"/>
              <a:t>maangme</a:t>
            </a:r>
            <a:r>
              <a:rPr lang="en-US" sz="800" dirty="0" smtClean="0"/>
              <a:t> button)</a:t>
            </a:r>
            <a:endParaRPr 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3713247" y="4209375"/>
            <a:ext cx="1154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Jason </a:t>
            </a:r>
            <a:r>
              <a:rPr lang="en-US" sz="1400" strike="sngStrike" dirty="0" err="1" smtClean="0"/>
              <a:t>Petersson</a:t>
            </a:r>
            <a:endParaRPr lang="en-US" sz="14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3575255" y="6230085"/>
            <a:ext cx="1154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Jason </a:t>
            </a:r>
            <a:r>
              <a:rPr lang="en-US" sz="1400" strike="sngStrike" dirty="0" err="1" smtClean="0"/>
              <a:t>Petersson</a:t>
            </a:r>
            <a:endParaRPr lang="en-US" sz="1400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9759547" y="1614021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767830" y="1205818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69" name="Rectangle 68"/>
          <p:cNvSpPr/>
          <p:nvPr/>
        </p:nvSpPr>
        <p:spPr>
          <a:xfrm>
            <a:off x="10364405" y="1871026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>
            <a:off x="9871378" y="5102854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879661" y="46946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72" name="Rectangle 71"/>
          <p:cNvSpPr/>
          <p:nvPr/>
        </p:nvSpPr>
        <p:spPr>
          <a:xfrm>
            <a:off x="10476236" y="5359859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24" y="5225098"/>
            <a:ext cx="638424" cy="63842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9837" y="5311605"/>
            <a:ext cx="684163" cy="68416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9617336" y="1564443"/>
            <a:ext cx="2351489" cy="59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42" y="1701630"/>
            <a:ext cx="1457924" cy="97904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406" y="2768741"/>
            <a:ext cx="1514396" cy="848062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9998406" y="3818965"/>
            <a:ext cx="1652126" cy="198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459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H="1">
            <a:off x="4107543" y="3991429"/>
            <a:ext cx="7895772" cy="4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208486" y="2289628"/>
            <a:ext cx="2380343" cy="284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860800"/>
            <a:ext cx="4296229" cy="299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078514" y="1107952"/>
            <a:ext cx="58057" cy="291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187371" y="30625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96229" y="416560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237515" y="4581071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66971" y="551180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0861" y="3573122"/>
            <a:ext cx="2227935" cy="7348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0" y="2438400"/>
            <a:ext cx="1450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Ross, Andrew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4426857" y="2565015"/>
            <a:ext cx="1781629" cy="58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156" y="3238385"/>
            <a:ext cx="402544" cy="21504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043058" y="3062514"/>
            <a:ext cx="462642" cy="551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39445" y="1291352"/>
            <a:ext cx="2451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Application Engineering</a:t>
            </a:r>
            <a:endParaRPr lang="en-US" b="1" dirty="0"/>
          </a:p>
        </p:txBody>
      </p:sp>
      <p:sp>
        <p:nvSpPr>
          <p:cNvPr id="16" name="Oval 15"/>
          <p:cNvSpPr/>
          <p:nvPr/>
        </p:nvSpPr>
        <p:spPr>
          <a:xfrm>
            <a:off x="4434114" y="1193398"/>
            <a:ext cx="1335315" cy="99827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426857" y="1193398"/>
            <a:ext cx="1342572" cy="1096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043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9107716" y="276931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4107543" y="3991429"/>
            <a:ext cx="7895772" cy="4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208486" y="2289628"/>
            <a:ext cx="2380343" cy="284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860800"/>
            <a:ext cx="4296229" cy="299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020456" y="1099073"/>
            <a:ext cx="58057" cy="291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187371" y="30625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96229" y="416560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237515" y="4581071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66971" y="551180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020" y="3004911"/>
            <a:ext cx="1886580" cy="116068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6400800" y="2815771"/>
            <a:ext cx="1654629" cy="15820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75771" y="1291352"/>
            <a:ext cx="2256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Database Engineering</a:t>
            </a: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9793516" y="2287814"/>
            <a:ext cx="2380343" cy="284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45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8998858" y="3712028"/>
            <a:ext cx="1204686" cy="100511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4107543" y="3991429"/>
            <a:ext cx="7895772" cy="4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6208486" y="2289628"/>
            <a:ext cx="2380343" cy="284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860800"/>
            <a:ext cx="4296229" cy="299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078514" y="1107952"/>
            <a:ext cx="58057" cy="291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187371" y="30625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96229" y="416560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237515" y="4581071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66971" y="551180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0" y="2438400"/>
            <a:ext cx="91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Andrew</a:t>
            </a:r>
            <a:endParaRPr lang="en-US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0" y="2133600"/>
            <a:ext cx="711200" cy="674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9818768" y="2287814"/>
            <a:ext cx="2380343" cy="2844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9361714" y="3352800"/>
            <a:ext cx="43543" cy="1779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1731" y="1225624"/>
            <a:ext cx="2678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Infrastructure Engineering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40240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H="1">
            <a:off x="4107543" y="3991429"/>
            <a:ext cx="7895772" cy="4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860800"/>
            <a:ext cx="4296229" cy="299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078514" y="1107952"/>
            <a:ext cx="58057" cy="291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187371" y="30625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96229" y="416560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66971" y="551180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1731" y="1225624"/>
            <a:ext cx="2678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Infrastructure Engineering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512458" y="4296228"/>
            <a:ext cx="5076372" cy="12026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271985" y="4417787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644" y="2738436"/>
            <a:ext cx="991736" cy="99173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6096000" y="2738436"/>
            <a:ext cx="981528" cy="8756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40" y="982270"/>
            <a:ext cx="37623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920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25"/>
          <p:cNvCxnSpPr/>
          <p:nvPr/>
        </p:nvCxnSpPr>
        <p:spPr>
          <a:xfrm flipH="1">
            <a:off x="4107543" y="3991429"/>
            <a:ext cx="7895772" cy="43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0" y="3860800"/>
            <a:ext cx="4296229" cy="299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078514" y="1107952"/>
            <a:ext cx="58057" cy="2914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187371" y="30625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96229" y="416560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6066971" y="551180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1731" y="1225624"/>
            <a:ext cx="2678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Infrastructure Engineering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3512458" y="4296228"/>
            <a:ext cx="5076372" cy="12026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271985" y="4417787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344" y="3252790"/>
            <a:ext cx="1350643" cy="104343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136571" y="3252790"/>
            <a:ext cx="856343" cy="608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5925458" y="4557485"/>
            <a:ext cx="856343" cy="608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0940" y="1035348"/>
            <a:ext cx="37623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5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115" y="5741233"/>
            <a:ext cx="1693305" cy="9851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6" y="1621596"/>
            <a:ext cx="2276190" cy="2133333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35453" y="1518206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37307" y="1917473"/>
            <a:ext cx="1858434" cy="1721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9321" y="1926722"/>
            <a:ext cx="1846420" cy="24719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>
                <a:solidFill>
                  <a:schemeClr val="accent1"/>
                </a:solidFill>
              </a:rPr>
              <a:t>Chiquita</a:t>
            </a:r>
          </a:p>
          <a:p>
            <a:pPr algn="ctr"/>
            <a:r>
              <a:rPr lang="en-US" sz="800" dirty="0" smtClean="0">
                <a:solidFill>
                  <a:schemeClr val="accent1"/>
                </a:solidFill>
              </a:rPr>
              <a:t>Partner</a:t>
            </a:r>
            <a:endParaRPr lang="en-US" sz="800" dirty="0">
              <a:solidFill>
                <a:schemeClr val="accent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9321" y="2173918"/>
            <a:ext cx="1846420" cy="16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development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40311" y="1775211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41" y="3242393"/>
            <a:ext cx="279244" cy="34870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863234" y="2864043"/>
            <a:ext cx="632507" cy="104450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1832450" y="3922161"/>
            <a:ext cx="1326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MONOPOLY</a:t>
            </a:r>
            <a:endParaRPr lang="en-US" b="1" dirty="0"/>
          </a:p>
        </p:txBody>
      </p:sp>
      <p:cxnSp>
        <p:nvCxnSpPr>
          <p:cNvPr id="23" name="Straight Connector 22"/>
          <p:cNvCxnSpPr/>
          <p:nvPr/>
        </p:nvCxnSpPr>
        <p:spPr>
          <a:xfrm flipH="1" flipV="1">
            <a:off x="2237363" y="3922161"/>
            <a:ext cx="1301902" cy="574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08982" y="1080612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193" y="4366416"/>
            <a:ext cx="1675860" cy="94267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3598731" y="4205925"/>
            <a:ext cx="774550" cy="12428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014" y="4660473"/>
            <a:ext cx="762369" cy="74241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5210244" y="3965013"/>
            <a:ext cx="1570616" cy="162079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850" y="4414179"/>
            <a:ext cx="1556498" cy="76268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5981156" y="3966116"/>
            <a:ext cx="1570616" cy="162079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57667" y="5538882"/>
            <a:ext cx="5981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243757" y="4121539"/>
            <a:ext cx="5981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5605334" y="5948821"/>
            <a:ext cx="268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WWI.HOMICIDE:CHANLOR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70" y="6299088"/>
            <a:ext cx="656329" cy="55680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853198" y="6523357"/>
            <a:ext cx="1796089" cy="2030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755683" y="6393894"/>
            <a:ext cx="1796089" cy="2030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5928709" y="6632480"/>
            <a:ext cx="1796089" cy="2030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472014" y="5781589"/>
            <a:ext cx="1157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b="1" dirty="0" smtClean="0"/>
              <a:t>.SALES</a:t>
            </a:r>
            <a:r>
              <a:rPr lang="en-US" dirty="0" smtClean="0"/>
              <a:t>: 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6505766" y="5681907"/>
            <a:ext cx="1326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MONOPOLY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5905853" y="5495733"/>
            <a:ext cx="3666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41.INT.1990 CHECKPONT CHALRI(</a:t>
            </a:r>
            <a:r>
              <a:rPr lang="en-US" strike="sngStrike" dirty="0" smtClean="0"/>
              <a:t>car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320" y="5944366"/>
            <a:ext cx="568226" cy="568226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8285620" y="5844598"/>
            <a:ext cx="747354" cy="767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894" y="3450723"/>
            <a:ext cx="568226" cy="568226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3166672" y="3333566"/>
            <a:ext cx="683003" cy="6730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152123" y="3450723"/>
            <a:ext cx="1850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WWI,WWII, 1990 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34" y="3384458"/>
            <a:ext cx="386350" cy="51660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951650" y="3512334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endParaRPr lang="en-US" b="1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823" y="3419677"/>
            <a:ext cx="260794" cy="26079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000" y="3436593"/>
            <a:ext cx="533400" cy="209550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8362919" y="3384458"/>
            <a:ext cx="416614" cy="537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6873975" y="3509593"/>
            <a:ext cx="1195575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>
            <a:off x="3432335" y="2853538"/>
            <a:ext cx="5981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485569" y="4980443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59098" y="4542849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214" y="5284617"/>
            <a:ext cx="1080902" cy="1080902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849854" y="5451922"/>
            <a:ext cx="1970072" cy="607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48" idx="3"/>
          </p:cNvCxnSpPr>
          <p:nvPr/>
        </p:nvCxnSpPr>
        <p:spPr>
          <a:xfrm flipV="1">
            <a:off x="6629447" y="5688737"/>
            <a:ext cx="922325" cy="277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715" y="1849135"/>
            <a:ext cx="615983" cy="821310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4244986" y="1969072"/>
            <a:ext cx="5174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</a:t>
            </a:r>
            <a:r>
              <a:rPr lang="en-US" dirty="0" smtClean="0"/>
              <a:t> San Francisco Mexican Consulate </a:t>
            </a:r>
            <a:r>
              <a:rPr lang="en-US" strike="sngStrike" dirty="0" smtClean="0"/>
              <a:t>Mission </a:t>
            </a:r>
            <a:r>
              <a:rPr lang="en-US" strike="sngStrike" dirty="0" err="1" smtClean="0"/>
              <a:t>Glu</a:t>
            </a:r>
            <a:r>
              <a:rPr lang="en-US" strike="sngStrike" dirty="0" smtClean="0"/>
              <a:t> Miss</a:t>
            </a:r>
          </a:p>
          <a:p>
            <a:r>
              <a:rPr lang="en-US" dirty="0" smtClean="0"/>
              <a:t>0.1 IPX 325 Mission, </a:t>
            </a:r>
            <a:r>
              <a:rPr lang="en-US" strike="sngStrike" dirty="0" smtClean="0"/>
              <a:t>Cisco </a:t>
            </a:r>
            <a:r>
              <a:rPr lang="en-US" strike="sngStrike" dirty="0" err="1" smtClean="0"/>
              <a:t>Montroing</a:t>
            </a:r>
            <a:endParaRPr lang="en-US" strike="sngStrike" dirty="0" smtClean="0"/>
          </a:p>
          <a:p>
            <a:r>
              <a:rPr lang="en-US" dirty="0"/>
              <a:t>  </a:t>
            </a:r>
            <a:r>
              <a:rPr lang="en-US" dirty="0" smtClean="0"/>
              <a:t>    IPX 101 Mission, </a:t>
            </a:r>
            <a:r>
              <a:rPr lang="en-US" strike="sngStrike" dirty="0" smtClean="0"/>
              <a:t>Apple </a:t>
            </a:r>
            <a:r>
              <a:rPr lang="en-US" strike="sngStrike" dirty="0" err="1" smtClean="0"/>
              <a:t>Acceneture</a:t>
            </a:r>
            <a:r>
              <a:rPr lang="en-US" strike="sngStrike" dirty="0" smtClean="0"/>
              <a:t> Touch</a:t>
            </a:r>
            <a:endParaRPr lang="en-US" strike="sngStrike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268941" y="1621596"/>
            <a:ext cx="2646381" cy="831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421341" y="1773996"/>
            <a:ext cx="2646381" cy="831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28322" y="2497537"/>
            <a:ext cx="2226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Yelling in </a:t>
            </a:r>
            <a:r>
              <a:rPr lang="en-US" sz="800" strike="sngStrike" dirty="0" err="1" smtClean="0"/>
              <a:t>kichen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Chitabana</a:t>
            </a:r>
            <a:endParaRPr lang="en-US" sz="800" strike="sngStrike" dirty="0" smtClean="0"/>
          </a:p>
          <a:p>
            <a:r>
              <a:rPr lang="en-US" sz="800" strike="sngStrike" dirty="0" smtClean="0"/>
              <a:t>Yelling in </a:t>
            </a:r>
            <a:r>
              <a:rPr lang="en-US" sz="800" strike="sngStrike" dirty="0" err="1" smtClean="0"/>
              <a:t>kiche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popofik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Francoc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Scheiselabern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tranl</a:t>
            </a:r>
            <a:r>
              <a:rPr lang="en-US" sz="800" strike="sngStrike" dirty="0" smtClean="0"/>
              <a:t>. (to </a:t>
            </a:r>
            <a:r>
              <a:rPr lang="en-US" sz="800" strike="sngStrike" dirty="0" err="1" smtClean="0"/>
              <a:t>actally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talke</a:t>
            </a:r>
            <a:r>
              <a:rPr lang="en-US" sz="800" strike="sngStrike" dirty="0" smtClean="0"/>
              <a:t> shit)</a:t>
            </a:r>
            <a:endParaRPr lang="en-US" sz="800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9617336" y="1564443"/>
            <a:ext cx="2351489" cy="59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757186" y="4653234"/>
            <a:ext cx="2366330" cy="4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9617336" y="1172764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84" name="Rectangle 83"/>
          <p:cNvSpPr/>
          <p:nvPr/>
        </p:nvSpPr>
        <p:spPr>
          <a:xfrm>
            <a:off x="9748387" y="4168835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54" y="5249133"/>
            <a:ext cx="876300" cy="876300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>
            <a:off x="3285224" y="1489112"/>
            <a:ext cx="59812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355115" y="1080612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Reporter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83341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7264407" y="5436552"/>
            <a:ext cx="2735936" cy="1088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5435598" y="1225624"/>
            <a:ext cx="14514" cy="2938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1349828" y="5352143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21731" y="1225624"/>
            <a:ext cx="2678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Infrastructure Engineering</a:t>
            </a:r>
            <a:endParaRPr lang="en-US" b="1" dirty="0"/>
          </a:p>
        </p:txBody>
      </p:sp>
      <p:sp>
        <p:nvSpPr>
          <p:cNvPr id="37" name="Oval 36"/>
          <p:cNvSpPr/>
          <p:nvPr/>
        </p:nvSpPr>
        <p:spPr>
          <a:xfrm>
            <a:off x="1554842" y="425813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208315" y="4397828"/>
            <a:ext cx="856343" cy="608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920341" y="2267142"/>
            <a:ext cx="1175657" cy="730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920342" y="2997200"/>
            <a:ext cx="1175657" cy="730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7235369" y="2129256"/>
            <a:ext cx="1175657" cy="730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7235369" y="2997200"/>
            <a:ext cx="1175657" cy="7300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493652" y="1225624"/>
            <a:ext cx="3875314" cy="29384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9114971" y="4397828"/>
            <a:ext cx="885372" cy="954315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955314" y="4258130"/>
            <a:ext cx="725715" cy="1094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 14"/>
          <p:cNvSpPr/>
          <p:nvPr/>
        </p:nvSpPr>
        <p:spPr>
          <a:xfrm>
            <a:off x="5450112" y="2997200"/>
            <a:ext cx="2423886" cy="3458029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/>
          <p:cNvSpPr/>
          <p:nvPr/>
        </p:nvSpPr>
        <p:spPr>
          <a:xfrm>
            <a:off x="9296393" y="3004126"/>
            <a:ext cx="2423886" cy="3458029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490850" y="4701833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0898" y="5042666"/>
            <a:ext cx="432747" cy="421419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10508336" y="5042666"/>
            <a:ext cx="505309" cy="603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33" y="2625279"/>
            <a:ext cx="1649456" cy="92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52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5907314" y="5234438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296228" y="3579809"/>
            <a:ext cx="1611086" cy="11030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09356" y="2476723"/>
            <a:ext cx="1611086" cy="11030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arallelogram 29"/>
          <p:cNvSpPr/>
          <p:nvPr/>
        </p:nvSpPr>
        <p:spPr>
          <a:xfrm>
            <a:off x="3174998" y="3886220"/>
            <a:ext cx="9017002" cy="1154904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720442" y="4131352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201" y="4001824"/>
            <a:ext cx="1649456" cy="9236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25" y="1151484"/>
            <a:ext cx="6759689" cy="6949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2254" y="1470987"/>
            <a:ext cx="2855346" cy="647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7331528" y="3744686"/>
            <a:ext cx="2044701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241" y="5573486"/>
            <a:ext cx="37623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99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24758" y="1065615"/>
            <a:ext cx="242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GARY.ROBERT.”</a:t>
            </a:r>
            <a:r>
              <a:rPr lang="en-US" b="1" strike="sngStrike" dirty="0" smtClean="0"/>
              <a:t>CHICKS”</a:t>
            </a:r>
            <a:endParaRPr lang="en-US" b="1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8069146" y="2707683"/>
            <a:ext cx="3726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cosmopolitan 2013 older sister </a:t>
            </a:r>
            <a:r>
              <a:rPr lang="en-US" strike="sngStrike" dirty="0" err="1" smtClean="0"/>
              <a:t>redcar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144" y="1180724"/>
            <a:ext cx="1579562" cy="1579562"/>
          </a:xfrm>
          <a:prstGeom prst="rect">
            <a:avLst/>
          </a:prstGeom>
        </p:spPr>
      </p:pic>
      <p:sp>
        <p:nvSpPr>
          <p:cNvPr id="29" name="Oval 28"/>
          <p:cNvSpPr/>
          <p:nvPr/>
        </p:nvSpPr>
        <p:spPr>
          <a:xfrm>
            <a:off x="7112628" y="4889903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925756" y="3786817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3714" y="3933370"/>
            <a:ext cx="1094707" cy="532445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731362" y="2640089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85167" y="3356958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603708" y="2683731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2157513" y="3400600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1264748" y="3054022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0818553" y="3770891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364691" y="5035222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4918496" y="5752091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910586" y="5017358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464391" y="5734227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560044" y="4669012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2113849" y="5385881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4261" y="1856180"/>
            <a:ext cx="858376" cy="82934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285167" y="2592525"/>
            <a:ext cx="1062761" cy="2095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7189" y="2200200"/>
            <a:ext cx="276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MAINSTRET(GOD.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Hronye</a:t>
            </a:r>
            <a:r>
              <a:rPr lang="en-US" sz="800" strike="sngStrike" dirty="0" smtClean="0"/>
              <a:t> horny </a:t>
            </a:r>
            <a:r>
              <a:rPr lang="en-US" sz="800" strike="sngStrike" dirty="0" err="1" smtClean="0"/>
              <a:t>horney</a:t>
            </a:r>
            <a:endParaRPr lang="en-US" sz="800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434993" y="2640089"/>
            <a:ext cx="2846721" cy="16823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279298" y="4873977"/>
            <a:ext cx="1792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Damiler</a:t>
            </a:r>
            <a:r>
              <a:rPr lang="en-US" strike="sngStrike" dirty="0" smtClean="0"/>
              <a:t> necklace</a:t>
            </a:r>
          </a:p>
          <a:p>
            <a:r>
              <a:rPr lang="en-US" strike="sngStrike" dirty="0" err="1" smtClean="0"/>
              <a:t>Mothe</a:t>
            </a:r>
            <a:r>
              <a:rPr lang="en-US" strike="sngStrike" dirty="0" smtClean="0"/>
              <a:t>-in-law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1172907" y="3355447"/>
            <a:ext cx="2577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VIRINGAI</a:t>
            </a:r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stick a </a:t>
            </a:r>
            <a:r>
              <a:rPr lang="en-US" sz="800" strike="sngStrike" dirty="0" err="1" smtClean="0"/>
              <a:t>pendin</a:t>
            </a:r>
            <a:r>
              <a:rPr lang="en-US" sz="800" strike="sngStrike" dirty="0" smtClean="0"/>
              <a:t> in the </a:t>
            </a:r>
            <a:r>
              <a:rPr lang="en-US" sz="800" strike="sngStrike" dirty="0" err="1" smtClean="0"/>
              <a:t>vagain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berfore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ialein</a:t>
            </a:r>
            <a:r>
              <a:rPr lang="en-US" sz="800" strike="sngStrike" dirty="0" smtClean="0"/>
              <a:t> guy </a:t>
            </a:r>
            <a:r>
              <a:rPr lang="en-US" sz="800" strike="sngStrike" dirty="0" err="1" smtClean="0"/>
              <a:t>marco</a:t>
            </a:r>
            <a:endParaRPr lang="en-US" sz="800" strike="sngStrike" dirty="0"/>
          </a:p>
        </p:txBody>
      </p:sp>
      <p:sp>
        <p:nvSpPr>
          <p:cNvPr id="27" name="Isosceles Triangle 26"/>
          <p:cNvSpPr/>
          <p:nvPr/>
        </p:nvSpPr>
        <p:spPr>
          <a:xfrm rot="5171748">
            <a:off x="10558274" y="3022300"/>
            <a:ext cx="948954" cy="71970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Wc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5808" y="2291686"/>
            <a:ext cx="373902" cy="4543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345714" y="1640114"/>
            <a:ext cx="1785257" cy="11201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9441966" y="2527587"/>
            <a:ext cx="9412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Stefan older sister</a:t>
            </a:r>
            <a:endParaRPr lang="en-US" sz="800" strike="sngStrike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8345714" y="5385881"/>
            <a:ext cx="1566893" cy="12181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52" idx="2"/>
          </p:cNvCxnSpPr>
          <p:nvPr/>
        </p:nvCxnSpPr>
        <p:spPr>
          <a:xfrm flipV="1">
            <a:off x="4918496" y="5182684"/>
            <a:ext cx="1257041" cy="1120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1940452" y="4688252"/>
            <a:ext cx="1572005" cy="1450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3876753" y="4219756"/>
            <a:ext cx="16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Africna</a:t>
            </a:r>
            <a:r>
              <a:rPr lang="en-US" dirty="0" smtClean="0"/>
              <a:t> women</a:t>
            </a:r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2712444" y="4821412"/>
            <a:ext cx="1062761" cy="11030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2357765" y="5353715"/>
            <a:ext cx="1062761" cy="11030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5981257" y="3400600"/>
            <a:ext cx="608229" cy="1819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260930" y="2892349"/>
            <a:ext cx="8210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Forehead/yang</a:t>
            </a:r>
            <a:endParaRPr lang="en-US" sz="800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2061" y="5599705"/>
            <a:ext cx="37623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39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549960" y="1355464"/>
            <a:ext cx="2678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Infrastructure Engineering</a:t>
            </a:r>
            <a:endParaRPr lang="en-US" b="1" dirty="0"/>
          </a:p>
        </p:txBody>
      </p:sp>
      <p:sp>
        <p:nvSpPr>
          <p:cNvPr id="4" name="Oval 3"/>
          <p:cNvSpPr/>
          <p:nvPr/>
        </p:nvSpPr>
        <p:spPr>
          <a:xfrm>
            <a:off x="6720115" y="3337497"/>
            <a:ext cx="1169218" cy="9236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295242" y="2606563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295242" y="2248334"/>
            <a:ext cx="756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chicks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7304724" y="1924580"/>
            <a:ext cx="930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gary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4380" y="4628672"/>
            <a:ext cx="2229905" cy="10845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7590972" y="6283301"/>
            <a:ext cx="242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GARY.ROBERT.”CHICKS”</a:t>
            </a:r>
            <a:endParaRPr lang="en-US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5151451" y="1889694"/>
            <a:ext cx="2498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HOMCE:ANAN: chicks</a:t>
            </a:r>
          </a:p>
          <a:p>
            <a:r>
              <a:rPr lang="en-US" strike="sngStrike" dirty="0" err="1" smtClean="0"/>
              <a:t>Bathtouvh</a:t>
            </a:r>
            <a:r>
              <a:rPr lang="en-US" strike="sngStrike" dirty="0" smtClean="0"/>
              <a:t> wash foreskin</a:t>
            </a:r>
            <a:endParaRPr lang="en-US" strike="sngStrike" dirty="0"/>
          </a:p>
        </p:txBody>
      </p:sp>
      <p:sp>
        <p:nvSpPr>
          <p:cNvPr id="38" name="Oval 37"/>
          <p:cNvSpPr/>
          <p:nvPr/>
        </p:nvSpPr>
        <p:spPr>
          <a:xfrm>
            <a:off x="5657354" y="2624488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140486" y="3190546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137802" y="2424914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691607" y="3141783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3024711" y="1617568"/>
            <a:ext cx="3083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HOCE:2Y; </a:t>
            </a:r>
            <a:r>
              <a:rPr lang="en-US" dirty="0" err="1" smtClean="0"/>
              <a:t>Tukish</a:t>
            </a:r>
            <a:r>
              <a:rPr lang="en-US" dirty="0" smtClean="0"/>
              <a:t> NKD chick suit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583949" y="4410254"/>
            <a:ext cx="439742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CPVA</a:t>
            </a:r>
          </a:p>
          <a:p>
            <a:r>
              <a:rPr lang="en-US" strike="sngStrike" dirty="0" err="1" smtClean="0"/>
              <a:t>Gorbahce</a:t>
            </a:r>
            <a:r>
              <a:rPr lang="en-US" strike="sngStrike" dirty="0" smtClean="0"/>
              <a:t> wash </a:t>
            </a:r>
            <a:r>
              <a:rPr lang="en-US" strike="sngStrike" dirty="0" err="1" smtClean="0"/>
              <a:t>forshiek</a:t>
            </a:r>
            <a:r>
              <a:rPr lang="en-US" strike="sngStrike" dirty="0" smtClean="0"/>
              <a:t> before blowjob</a:t>
            </a:r>
          </a:p>
          <a:p>
            <a:r>
              <a:rPr lang="en-US" strike="sngStrike" dirty="0" smtClean="0"/>
              <a:t>Bathtub </a:t>
            </a:r>
            <a:r>
              <a:rPr lang="en-US" strike="sngStrike" dirty="0" err="1" smtClean="0"/>
              <a:t>homce:NANA</a:t>
            </a:r>
            <a:r>
              <a:rPr lang="en-US" strike="sngStrike" dirty="0" smtClean="0"/>
              <a:t> chicks ( rubber </a:t>
            </a:r>
            <a:r>
              <a:rPr lang="en-US" strike="sngStrike" dirty="0" err="1" smtClean="0"/>
              <a:t>duckiy</a:t>
            </a:r>
            <a:r>
              <a:rPr lang="en-US" strike="sngStrike" dirty="0" smtClean="0"/>
              <a:t> 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3808375" y="6006714"/>
            <a:ext cx="3726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cosmopolitan 2013 older sister </a:t>
            </a:r>
            <a:r>
              <a:rPr lang="en-US" dirty="0" err="1" smtClean="0"/>
              <a:t>redcar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6981371" y="4731657"/>
            <a:ext cx="2247336" cy="12750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26" y="5527244"/>
            <a:ext cx="3762375" cy="1152525"/>
          </a:xfrm>
          <a:prstGeom prst="rect">
            <a:avLst/>
          </a:prstGeom>
        </p:spPr>
      </p:pic>
      <p:sp>
        <p:nvSpPr>
          <p:cNvPr id="45" name="Oval 44"/>
          <p:cNvSpPr/>
          <p:nvPr/>
        </p:nvSpPr>
        <p:spPr>
          <a:xfrm>
            <a:off x="2658884" y="2259230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2212689" y="2976099"/>
            <a:ext cx="1062761" cy="110308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59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val 13"/>
          <p:cNvSpPr/>
          <p:nvPr/>
        </p:nvSpPr>
        <p:spPr>
          <a:xfrm>
            <a:off x="1579332" y="3210099"/>
            <a:ext cx="1611086" cy="11030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5907314" y="5234438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296228" y="3579809"/>
            <a:ext cx="1611086" cy="11030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109356" y="2476723"/>
            <a:ext cx="1611086" cy="110308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Parallelogram 29"/>
          <p:cNvSpPr/>
          <p:nvPr/>
        </p:nvSpPr>
        <p:spPr>
          <a:xfrm>
            <a:off x="754743" y="3886220"/>
            <a:ext cx="11437257" cy="1154904"/>
          </a:xfrm>
          <a:prstGeom prst="parallelogram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720442" y="4131352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201" y="4001824"/>
            <a:ext cx="1649456" cy="92369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25" y="1151484"/>
            <a:ext cx="6759689" cy="6949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342254" y="1470987"/>
            <a:ext cx="2855346" cy="6475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7331528" y="3744686"/>
            <a:ext cx="2044701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563912" y="2078386"/>
            <a:ext cx="1611086" cy="11030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25306" y="2115385"/>
            <a:ext cx="2782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Lick </a:t>
            </a:r>
            <a:r>
              <a:rPr lang="en-US" b="1" strike="sngStrike" dirty="0" err="1" smtClean="0"/>
              <a:t>yougur</a:t>
            </a:r>
            <a:r>
              <a:rPr lang="en-US" b="1" strike="sngStrike" dirty="0" smtClean="0"/>
              <a:t> out of </a:t>
            </a:r>
            <a:r>
              <a:rPr lang="en-US" b="1" strike="sngStrike" dirty="0" err="1" smtClean="0"/>
              <a:t>sams</a:t>
            </a:r>
            <a:r>
              <a:rPr lang="en-US" b="1" strike="sngStrike" dirty="0" smtClean="0"/>
              <a:t> ass</a:t>
            </a:r>
            <a:endParaRPr lang="en-US" b="1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1579332" y="1498970"/>
            <a:ext cx="1930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HOMCEI:IS-A-BELL</a:t>
            </a:r>
          </a:p>
          <a:p>
            <a:r>
              <a:rPr lang="en-US" dirty="0" smtClean="0"/>
              <a:t>Manger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045527" y="2141948"/>
            <a:ext cx="2381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CPVA.ABILITTIY.direcotr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10105569" y="1526468"/>
            <a:ext cx="1839688" cy="11030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tx1"/>
                </a:solidFill>
              </a:rPr>
              <a:t>CPVA.KING.JOESPHE.ceo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10130967" y="2580624"/>
            <a:ext cx="1611086" cy="11030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3878" y="5630002"/>
            <a:ext cx="376237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846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720115" y="3337497"/>
            <a:ext cx="1169218" cy="9236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20115" y="3216952"/>
            <a:ext cx="631370" cy="8273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2467428" y="316819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12686" y="3768496"/>
            <a:ext cx="8911771" cy="18049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34" y="2876893"/>
            <a:ext cx="822507" cy="4606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0530934" y="2540000"/>
            <a:ext cx="587009" cy="1090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10624457" y="1436914"/>
            <a:ext cx="1016000" cy="11030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7943" y="15675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838107" y="899136"/>
            <a:ext cx="10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NAVY</a:t>
            </a:r>
            <a:r>
              <a:rPr lang="en-US" sz="800" strike="sngStrike" dirty="0" smtClean="0"/>
              <a:t>(marlin)</a:t>
            </a:r>
            <a:endParaRPr lang="en-US" sz="800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720115" y="2714171"/>
            <a:ext cx="1169218" cy="133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17316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4007818" y="392784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912667" y="4595698"/>
            <a:ext cx="8911771" cy="18049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34" y="2876893"/>
            <a:ext cx="822507" cy="4606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0530934" y="2540000"/>
            <a:ext cx="587009" cy="1090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10624457" y="1436914"/>
            <a:ext cx="1016000" cy="11030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7943" y="15675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838107" y="899136"/>
            <a:ext cx="10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NAVY</a:t>
            </a:r>
            <a:r>
              <a:rPr lang="en-US" sz="800" strike="sngStrike" dirty="0" smtClean="0"/>
              <a:t>(marlin)</a:t>
            </a:r>
            <a:endParaRPr lang="en-US" sz="800" strike="sngStrike" dirty="0"/>
          </a:p>
        </p:txBody>
      </p:sp>
      <p:sp>
        <p:nvSpPr>
          <p:cNvPr id="41" name="Oval 40"/>
          <p:cNvSpPr/>
          <p:nvPr/>
        </p:nvSpPr>
        <p:spPr>
          <a:xfrm>
            <a:off x="4682850" y="3445003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0227333" y="4363076"/>
            <a:ext cx="1810247" cy="118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485417" y="3862299"/>
            <a:ext cx="631370" cy="68579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459251" y="5279562"/>
            <a:ext cx="2558578" cy="783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386605" y="3755211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228076" y="3596908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14" y="2084849"/>
            <a:ext cx="979269" cy="70848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957943" y="1936875"/>
            <a:ext cx="1305640" cy="1546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6186" y="2156154"/>
            <a:ext cx="88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Offsite</a:t>
            </a:r>
            <a:r>
              <a:rPr lang="en-US" dirty="0" smtClean="0"/>
              <a:t>: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061029" y="3259397"/>
            <a:ext cx="2481942" cy="1474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42971" y="3302415"/>
            <a:ext cx="5930697" cy="181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0344021" y="3604419"/>
            <a:ext cx="186913" cy="93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228076" y="3755211"/>
            <a:ext cx="158529" cy="10708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320933" y="3631841"/>
            <a:ext cx="158529" cy="10708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546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/>
          <p:cNvSpPr/>
          <p:nvPr/>
        </p:nvSpPr>
        <p:spPr>
          <a:xfrm>
            <a:off x="3651775" y="3490316"/>
            <a:ext cx="7358743" cy="1060661"/>
          </a:xfrm>
          <a:prstGeom prst="parallelogram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007818" y="392784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912667" y="4595698"/>
            <a:ext cx="8911771" cy="18049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34" y="2876893"/>
            <a:ext cx="822507" cy="4606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0530934" y="2540000"/>
            <a:ext cx="587009" cy="1090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10624457" y="1436914"/>
            <a:ext cx="1016000" cy="11030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7943" y="15675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838107" y="899136"/>
            <a:ext cx="10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NAVY</a:t>
            </a:r>
            <a:r>
              <a:rPr lang="en-US" sz="800" strike="sngStrike" dirty="0" smtClean="0"/>
              <a:t>(marlin)</a:t>
            </a:r>
            <a:endParaRPr lang="en-US" sz="800" strike="sngStrike" dirty="0"/>
          </a:p>
        </p:txBody>
      </p:sp>
      <p:sp>
        <p:nvSpPr>
          <p:cNvPr id="41" name="Oval 40"/>
          <p:cNvSpPr/>
          <p:nvPr/>
        </p:nvSpPr>
        <p:spPr>
          <a:xfrm>
            <a:off x="4682850" y="3445003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0227333" y="4363076"/>
            <a:ext cx="1810247" cy="118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7485417" y="3862299"/>
            <a:ext cx="631370" cy="68579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459251" y="5279562"/>
            <a:ext cx="2558578" cy="783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386605" y="3755211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228076" y="3596908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14" y="2084849"/>
            <a:ext cx="979269" cy="70848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957943" y="1936875"/>
            <a:ext cx="1305640" cy="1546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6186" y="2156154"/>
            <a:ext cx="88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Offsite</a:t>
            </a:r>
            <a:r>
              <a:rPr lang="en-US" dirty="0" smtClean="0"/>
              <a:t>: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061029" y="3259397"/>
            <a:ext cx="2481942" cy="1474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42971" y="3302415"/>
            <a:ext cx="5930697" cy="181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0344021" y="3604419"/>
            <a:ext cx="186913" cy="93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228076" y="3755211"/>
            <a:ext cx="158529" cy="10708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6320933" y="3631841"/>
            <a:ext cx="158529" cy="107088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4265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4007818" y="392784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912667" y="4595698"/>
            <a:ext cx="8911771" cy="18049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34" y="2876893"/>
            <a:ext cx="822507" cy="4606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0530934" y="2540000"/>
            <a:ext cx="587009" cy="1090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10624457" y="1436914"/>
            <a:ext cx="1016000" cy="11030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40250" y="929253"/>
            <a:ext cx="19030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1987</a:t>
            </a:r>
            <a:endParaRPr lang="en-US" sz="66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0838107" y="899136"/>
            <a:ext cx="10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NAVY</a:t>
            </a:r>
            <a:r>
              <a:rPr lang="en-US" sz="800" strike="sngStrike" dirty="0" smtClean="0"/>
              <a:t>(marlin)</a:t>
            </a:r>
            <a:endParaRPr lang="en-US" sz="800" strike="sngStrike" dirty="0"/>
          </a:p>
        </p:txBody>
      </p:sp>
      <p:sp>
        <p:nvSpPr>
          <p:cNvPr id="18" name="Rounded Rectangle 17"/>
          <p:cNvSpPr/>
          <p:nvPr/>
        </p:nvSpPr>
        <p:spPr>
          <a:xfrm>
            <a:off x="10227333" y="4363076"/>
            <a:ext cx="1810247" cy="118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459251" y="5279562"/>
            <a:ext cx="2558578" cy="783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6186" y="2156154"/>
            <a:ext cx="88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Offsite</a:t>
            </a:r>
            <a:r>
              <a:rPr lang="en-US" dirty="0" smtClean="0"/>
              <a:t>: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061029" y="3259397"/>
            <a:ext cx="2481942" cy="1474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42971" y="3302415"/>
            <a:ext cx="5930697" cy="181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0344021" y="3604419"/>
            <a:ext cx="186913" cy="93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63657" y="3630609"/>
            <a:ext cx="744662" cy="1103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80" y="2044428"/>
            <a:ext cx="1535516" cy="75101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957943" y="1936875"/>
            <a:ext cx="1305640" cy="1546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936343" y="1752209"/>
            <a:ext cx="1227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seconds</a:t>
            </a:r>
          </a:p>
          <a:p>
            <a:r>
              <a:rPr lang="en-US" dirty="0" smtClean="0"/>
              <a:t>25 seconds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218419" y="3293254"/>
            <a:ext cx="6008914" cy="12105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82850" y="3445003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86" y="3855470"/>
            <a:ext cx="548907" cy="6524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218419" y="2540000"/>
            <a:ext cx="2205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MATHERW:((</a:t>
            </a:r>
            <a:r>
              <a:rPr lang="en-US" strike="sngStrike" dirty="0" err="1" smtClean="0"/>
              <a:t>parenet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3910" y="1142525"/>
            <a:ext cx="263822" cy="1766807"/>
          </a:xfrm>
          <a:prstGeom prst="rect">
            <a:avLst/>
          </a:prstGeom>
        </p:spPr>
      </p:pic>
      <p:sp>
        <p:nvSpPr>
          <p:cNvPr id="34" name="Parallelogram 33"/>
          <p:cNvSpPr/>
          <p:nvPr/>
        </p:nvSpPr>
        <p:spPr>
          <a:xfrm>
            <a:off x="8509567" y="1737260"/>
            <a:ext cx="1021139" cy="553546"/>
          </a:xfrm>
          <a:prstGeom prst="parallelogram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8509567" y="1268468"/>
            <a:ext cx="949684" cy="1441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3937" y="1815863"/>
            <a:ext cx="689001" cy="38244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509567" y="1239611"/>
            <a:ext cx="1353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MARK(</a:t>
            </a:r>
            <a:r>
              <a:rPr lang="en-US" strike="sngStrike" dirty="0" err="1" smtClean="0"/>
              <a:t>lelee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:</a:t>
            </a:r>
            <a:r>
              <a:rPr lang="en-US" sz="800" strike="sngStrike" dirty="0" smtClean="0"/>
              <a:t>stacks pancakes</a:t>
            </a:r>
            <a:endParaRPr lang="en-US" sz="800" strike="sngStrike" dirty="0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9537186" y="1419133"/>
            <a:ext cx="1300921" cy="5377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7016786" y="3483429"/>
            <a:ext cx="791900" cy="17961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29" idx="0"/>
          </p:cNvCxnSpPr>
          <p:nvPr/>
        </p:nvCxnSpPr>
        <p:spPr>
          <a:xfrm flipH="1" flipV="1">
            <a:off x="6550293" y="1752209"/>
            <a:ext cx="672583" cy="773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2583283" y="4370619"/>
            <a:ext cx="637180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CPVA</a:t>
            </a:r>
            <a:r>
              <a:rPr lang="en-US" sz="5400" b="1" strike="sngStrike" dirty="0" smtClean="0"/>
              <a:t> (stacks)</a:t>
            </a:r>
          </a:p>
          <a:p>
            <a:r>
              <a:rPr lang="en-US" sz="5400" b="1" dirty="0" smtClean="0"/>
              <a:t>CIVIL CODE de</a:t>
            </a:r>
            <a:r>
              <a:rPr lang="en-US" sz="5400" strike="sngStrike" dirty="0" smtClean="0"/>
              <a:t>(stacks)</a:t>
            </a:r>
          </a:p>
          <a:p>
            <a:r>
              <a:rPr lang="en-US" sz="5400" dirty="0" smtClean="0"/>
              <a:t>…</a:t>
            </a:r>
          </a:p>
        </p:txBody>
      </p:sp>
      <p:sp>
        <p:nvSpPr>
          <p:cNvPr id="47" name="Rectangle 46"/>
          <p:cNvSpPr/>
          <p:nvPr/>
        </p:nvSpPr>
        <p:spPr>
          <a:xfrm>
            <a:off x="620929" y="3177095"/>
            <a:ext cx="250530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NAVY SEAL</a:t>
            </a:r>
          </a:p>
          <a:p>
            <a:r>
              <a:rPr lang="en-US" sz="800" b="1" strike="sngStrike" dirty="0"/>
              <a:t> </a:t>
            </a:r>
            <a:r>
              <a:rPr lang="en-US" sz="800" b="1" strike="sngStrike" dirty="0" smtClean="0"/>
              <a:t> - 0.1 </a:t>
            </a:r>
            <a:r>
              <a:rPr lang="en-US" sz="800" b="1" strike="sngStrike" dirty="0" err="1" smtClean="0"/>
              <a:t>tomas-is-dieter:Alzheimer</a:t>
            </a:r>
            <a:endParaRPr lang="en-US" sz="800" b="1" strike="sngStrike" dirty="0" smtClean="0"/>
          </a:p>
          <a:p>
            <a:r>
              <a:rPr lang="en-US" sz="800" b="1" strike="sngStrike" dirty="0" smtClean="0"/>
              <a:t>DEA(NAME CHAN(free pizza)</a:t>
            </a:r>
            <a:endParaRPr lang="en-US" sz="800" b="1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648028" y="3648828"/>
            <a:ext cx="2587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 smtClean="0"/>
              <a:t>Dark hair combed </a:t>
            </a:r>
            <a:r>
              <a:rPr lang="en-US" b="1" dirty="0" smtClean="0"/>
              <a:t>INTERUTPS</a:t>
            </a:r>
            <a:endParaRPr lang="en-US" b="1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61257" y="3302415"/>
            <a:ext cx="3338286" cy="625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8345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912667" y="3797920"/>
            <a:ext cx="8911771" cy="18049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34" y="2876893"/>
            <a:ext cx="822507" cy="4606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0530934" y="2540000"/>
            <a:ext cx="587009" cy="1090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10624457" y="1436914"/>
            <a:ext cx="1016000" cy="11030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57943" y="15675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838107" y="899136"/>
            <a:ext cx="10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NAVY</a:t>
            </a:r>
            <a:r>
              <a:rPr lang="en-US" sz="800" strike="sngStrike" dirty="0" smtClean="0"/>
              <a:t>(marlin)</a:t>
            </a:r>
            <a:endParaRPr lang="en-US" sz="800" strike="sngStrike" dirty="0"/>
          </a:p>
        </p:txBody>
      </p:sp>
      <p:sp>
        <p:nvSpPr>
          <p:cNvPr id="41" name="Oval 40"/>
          <p:cNvSpPr/>
          <p:nvPr/>
        </p:nvSpPr>
        <p:spPr>
          <a:xfrm>
            <a:off x="7511962" y="4667593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0227333" y="4363076"/>
            <a:ext cx="1810247" cy="118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258562" y="5457768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9712651" y="5007429"/>
            <a:ext cx="631370" cy="68579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9459251" y="5279562"/>
            <a:ext cx="2558578" cy="783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9585951" y="4782204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445270" y="4556979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14" y="2084849"/>
            <a:ext cx="979269" cy="708486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957943" y="1936875"/>
            <a:ext cx="1305640" cy="1546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96186" y="2156154"/>
            <a:ext cx="888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Offsite</a:t>
            </a:r>
            <a:r>
              <a:rPr lang="en-US" dirty="0" smtClean="0"/>
              <a:t>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392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494" y="2213995"/>
            <a:ext cx="5080082" cy="28420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95" y="3729081"/>
            <a:ext cx="720464" cy="961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457" y="3705071"/>
            <a:ext cx="1348235" cy="1009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390" y="3623829"/>
            <a:ext cx="877258" cy="10911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96692" y="2685590"/>
            <a:ext cx="3488956" cy="8068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Karlsureh</a:t>
            </a:r>
            <a:r>
              <a:rPr lang="en-US" dirty="0" smtClean="0"/>
              <a:t> </a:t>
            </a:r>
            <a:r>
              <a:rPr lang="en-US" dirty="0" err="1" smtClean="0"/>
              <a:t>Insttute</a:t>
            </a:r>
            <a:r>
              <a:rPr lang="en-US" dirty="0" smtClean="0"/>
              <a:t> of </a:t>
            </a:r>
            <a:r>
              <a:rPr lang="en-US" dirty="0" err="1" smtClean="0"/>
              <a:t>Technolog</a:t>
            </a:r>
            <a:r>
              <a:rPr lang="en-US" dirty="0" smtClean="0"/>
              <a:t>(KIT)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40250" y="2391561"/>
            <a:ext cx="1644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 Francesco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402304" y="2231983"/>
            <a:ext cx="1167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Monpoloy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1799873" y="3954992"/>
            <a:ext cx="3700631" cy="387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295" y="4951614"/>
            <a:ext cx="2305601" cy="16679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332" y="4964867"/>
            <a:ext cx="1232775" cy="90724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H="1">
            <a:off x="1527586" y="1108038"/>
            <a:ext cx="10758" cy="5432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799873" y="2293783"/>
            <a:ext cx="4495092" cy="4425923"/>
          </a:xfrm>
          <a:prstGeom prst="rect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4670" y="1431950"/>
            <a:ext cx="355529" cy="44591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799873" y="1333948"/>
            <a:ext cx="1417222" cy="8800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56494" y="1710466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Other</a:t>
            </a:r>
            <a:r>
              <a:rPr lang="en-US" dirty="0" smtClean="0"/>
              <a:t>: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658984" y="1710466"/>
            <a:ext cx="50560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896692" y="1108038"/>
            <a:ext cx="1264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04641" y="1197661"/>
            <a:ext cx="2201881" cy="954533"/>
          </a:xfrm>
          <a:prstGeom prst="rect">
            <a:avLst/>
          </a:prstGeom>
        </p:spPr>
      </p:pic>
      <p:sp>
        <p:nvSpPr>
          <p:cNvPr id="27" name="Right Arrow 26"/>
          <p:cNvSpPr/>
          <p:nvPr/>
        </p:nvSpPr>
        <p:spPr>
          <a:xfrm>
            <a:off x="2552179" y="1477370"/>
            <a:ext cx="2530540" cy="21265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3398839" y="914400"/>
            <a:ext cx="230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 </a:t>
            </a:r>
            <a:r>
              <a:rPr lang="en-US" strike="sngStrike" dirty="0" err="1" smtClean="0"/>
              <a:t>Monestary</a:t>
            </a:r>
            <a:r>
              <a:rPr lang="en-US" strike="sngStrike" dirty="0" smtClean="0"/>
              <a:t> Marin</a:t>
            </a:r>
            <a:endParaRPr lang="en-US" strike="sngStrike" dirty="0"/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4947019" y="1333948"/>
            <a:ext cx="553485" cy="5439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105040" y="859031"/>
            <a:ext cx="3895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ATOMICCLOCK</a:t>
            </a:r>
            <a:endParaRPr lang="en-US" sz="48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8272631" y="1674927"/>
            <a:ext cx="294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PRICE.JRS </a:t>
            </a:r>
            <a:r>
              <a:rPr lang="en-US" b="1" strike="sngStrike" dirty="0" smtClean="0"/>
              <a:t>guy in </a:t>
            </a:r>
            <a:r>
              <a:rPr lang="en-US" b="1" strike="sngStrike" dirty="0" err="1" smtClean="0"/>
              <a:t>fron</a:t>
            </a:r>
            <a:r>
              <a:rPr lang="en-US" b="1" strike="sngStrike" dirty="0" smtClean="0"/>
              <a:t> of door</a:t>
            </a:r>
            <a:endParaRPr lang="en-US" strike="sngStrike" dirty="0"/>
          </a:p>
        </p:txBody>
      </p:sp>
      <p:cxnSp>
        <p:nvCxnSpPr>
          <p:cNvPr id="34" name="Straight Arrow Connector 33"/>
          <p:cNvCxnSpPr/>
          <p:nvPr/>
        </p:nvCxnSpPr>
        <p:spPr>
          <a:xfrm flipH="1">
            <a:off x="4320692" y="1859593"/>
            <a:ext cx="4855581" cy="336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381789" y="5890148"/>
            <a:ext cx="32684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41.Wwi.</a:t>
            </a:r>
            <a:r>
              <a:rPr lang="en-US" strike="sngStrike" dirty="0" smtClean="0"/>
              <a:t>prices</a:t>
            </a:r>
            <a:r>
              <a:rPr lang="en-US" dirty="0" smtClean="0"/>
              <a:t>. §31 </a:t>
            </a:r>
            <a:r>
              <a:rPr lang="en-US" dirty="0" err="1" smtClean="0"/>
              <a:t>Kodompflicht</a:t>
            </a:r>
            <a:endParaRPr lang="en-US" dirty="0" smtClean="0"/>
          </a:p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Wie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Viel</a:t>
            </a:r>
            <a:r>
              <a:rPr lang="en-US" strike="sngStrike" dirty="0" smtClean="0"/>
              <a:t>” (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) How much?</a:t>
            </a:r>
          </a:p>
          <a:p>
            <a:r>
              <a:rPr lang="en-US" dirty="0" smtClean="0"/>
              <a:t>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hendirk</a:t>
            </a:r>
            <a:r>
              <a:rPr lang="en-US" sz="800" strike="sngStrike" dirty="0" smtClean="0"/>
              <a:t>) x/y </a:t>
            </a:r>
            <a:r>
              <a:rPr lang="en-US" dirty="0" smtClean="0"/>
              <a:t>; </a:t>
            </a:r>
            <a:r>
              <a:rPr lang="en-US" dirty="0" err="1" smtClean="0"/>
              <a:t>phil</a:t>
            </a:r>
            <a:r>
              <a:rPr lang="en-US" dirty="0" smtClean="0"/>
              <a:t>( </a:t>
            </a:r>
            <a:r>
              <a:rPr lang="en-US" sz="800" strike="sngStrike" dirty="0" smtClean="0"/>
              <a:t>30DM, I will pay for </a:t>
            </a:r>
            <a:r>
              <a:rPr lang="en-US" sz="800" strike="sngStrike" dirty="0" err="1" smtClean="0"/>
              <a:t>ou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hendik</a:t>
            </a:r>
            <a:r>
              <a:rPr lang="en-US" sz="800" strike="sngStrike" dirty="0" smtClean="0"/>
              <a:t>)</a:t>
            </a:r>
          </a:p>
          <a:p>
            <a:r>
              <a:rPr lang="en-US" strike="sngStrike" dirty="0" smtClean="0"/>
              <a:t>Pope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2214923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07657" y="1059543"/>
            <a:ext cx="29029" cy="368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6114" y="4804229"/>
            <a:ext cx="2815772" cy="205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25371" y="4876800"/>
            <a:ext cx="8766629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320800" y="1901371"/>
            <a:ext cx="101600" cy="387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582057" y="1553029"/>
            <a:ext cx="1175657" cy="34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43200" y="1625600"/>
            <a:ext cx="0" cy="317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510971" y="3207657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490086" y="37737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3236686" y="456388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10227333" y="4363076"/>
            <a:ext cx="1810247" cy="118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9459251" y="5279562"/>
            <a:ext cx="2558578" cy="783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507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720115" y="3337497"/>
            <a:ext cx="1169218" cy="92369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20115" y="3216952"/>
            <a:ext cx="631370" cy="82731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2467428" y="316819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12686" y="3768496"/>
            <a:ext cx="8911771" cy="18049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34" y="2876893"/>
            <a:ext cx="822507" cy="4606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0530934" y="2540000"/>
            <a:ext cx="587009" cy="1090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10659923" y="4044267"/>
            <a:ext cx="1016000" cy="11030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6904" y="1144093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1987</a:t>
            </a:r>
            <a:endParaRPr lang="en-US" sz="7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0838107" y="899136"/>
            <a:ext cx="10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NAVY</a:t>
            </a:r>
            <a:r>
              <a:rPr lang="en-US" sz="800" strike="sngStrike" dirty="0" smtClean="0"/>
              <a:t>(marlin)</a:t>
            </a:r>
            <a:endParaRPr lang="en-US" sz="800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6720115" y="2714171"/>
            <a:ext cx="1169218" cy="1330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449543" y="2559922"/>
            <a:ext cx="2483576" cy="246202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HOMCIDE:NANA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449543" y="4158392"/>
            <a:ext cx="2322285" cy="230777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009" y="1669923"/>
            <a:ext cx="835097" cy="8388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4673600" y="1872507"/>
            <a:ext cx="1494971" cy="2827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14" y="1282899"/>
            <a:ext cx="1579562" cy="15795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20115" y="1282899"/>
            <a:ext cx="438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jewish</a:t>
            </a:r>
            <a:endParaRPr lang="en-US" strike="sngStrike" dirty="0" smtClean="0"/>
          </a:p>
          <a:p>
            <a:r>
              <a:rPr lang="en-US" strike="sngStrike" dirty="0" smtClean="0"/>
              <a:t>x/y </a:t>
            </a:r>
            <a:r>
              <a:rPr lang="en-US" dirty="0" smtClean="0"/>
              <a:t>CPVA 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pervert.avg</a:t>
            </a:r>
            <a:r>
              <a:rPr lang="en-US" strike="sngStrike" dirty="0" smtClean="0"/>
              <a:t>; Wash behind </a:t>
            </a:r>
            <a:r>
              <a:rPr lang="en-US" strike="sngStrike" dirty="0" err="1" smtClean="0"/>
              <a:t>foreshin</a:t>
            </a:r>
            <a:endParaRPr lang="en-US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708872" y="1418154"/>
            <a:ext cx="2822062" cy="78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791252" y="2184177"/>
            <a:ext cx="1511520" cy="11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228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>
          <a:xfrm>
            <a:off x="5641537" y="2898834"/>
            <a:ext cx="291462" cy="18222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1" name="Oval 40"/>
          <p:cNvSpPr/>
          <p:nvPr/>
        </p:nvSpPr>
        <p:spPr>
          <a:xfrm>
            <a:off x="4123466" y="4261192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0934" y="2876893"/>
            <a:ext cx="822507" cy="46060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0530934" y="2540000"/>
            <a:ext cx="587009" cy="1090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10659923" y="4044267"/>
            <a:ext cx="1016000" cy="110308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66904" y="1144093"/>
            <a:ext cx="2056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2013</a:t>
            </a:r>
            <a:endParaRPr lang="en-US" sz="7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0838107" y="899136"/>
            <a:ext cx="10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NAVY</a:t>
            </a:r>
            <a:r>
              <a:rPr lang="en-US" sz="800" strike="sngStrike" dirty="0" smtClean="0"/>
              <a:t>(marlin)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014" y="1282899"/>
            <a:ext cx="1579562" cy="15795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20115" y="1282899"/>
            <a:ext cx="4384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jewish</a:t>
            </a:r>
            <a:endParaRPr lang="en-US" strike="sngStrike" dirty="0" smtClean="0"/>
          </a:p>
          <a:p>
            <a:r>
              <a:rPr lang="en-US" strike="sngStrike" dirty="0" smtClean="0"/>
              <a:t>x/y </a:t>
            </a:r>
            <a:r>
              <a:rPr lang="en-US" dirty="0" smtClean="0"/>
              <a:t>CPVA 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pervert.avg</a:t>
            </a:r>
            <a:r>
              <a:rPr lang="en-US" strike="sngStrike" dirty="0" smtClean="0"/>
              <a:t>; Wash behind </a:t>
            </a:r>
            <a:r>
              <a:rPr lang="en-US" strike="sngStrike" dirty="0" err="1" smtClean="0"/>
              <a:t>foreshin</a:t>
            </a:r>
            <a:endParaRPr lang="en-US" strike="sngStrike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708872" y="1418154"/>
            <a:ext cx="2822062" cy="788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791252" y="2184177"/>
            <a:ext cx="1511520" cy="118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123466" y="5364278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28" name="Oval 27"/>
          <p:cNvSpPr/>
          <p:nvPr/>
        </p:nvSpPr>
        <p:spPr>
          <a:xfrm>
            <a:off x="3719695" y="2596028"/>
            <a:ext cx="518178" cy="3939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3771003" y="2859052"/>
            <a:ext cx="704925" cy="7106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482533" y="2999015"/>
            <a:ext cx="4425720" cy="85919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22536" y="4276187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Lock the door</a:t>
            </a:r>
            <a:endParaRPr lang="en-US" strike="sngStrike" dirty="0"/>
          </a:p>
        </p:txBody>
      </p:sp>
      <p:sp>
        <p:nvSpPr>
          <p:cNvPr id="9" name="Cloud 8"/>
          <p:cNvSpPr/>
          <p:nvPr/>
        </p:nvSpPr>
        <p:spPr>
          <a:xfrm>
            <a:off x="1352876" y="4121531"/>
            <a:ext cx="3358081" cy="220669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269" y="4724585"/>
            <a:ext cx="1354637" cy="747838"/>
          </a:xfrm>
          <a:prstGeom prst="rect">
            <a:avLst/>
          </a:prstGeom>
        </p:spPr>
      </p:pic>
      <p:sp>
        <p:nvSpPr>
          <p:cNvPr id="30" name="Oval 29"/>
          <p:cNvSpPr/>
          <p:nvPr/>
        </p:nvSpPr>
        <p:spPr>
          <a:xfrm>
            <a:off x="8254277" y="4812735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8505142" y="566836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708872" y="4812735"/>
            <a:ext cx="1717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There is no door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408" y="4563573"/>
            <a:ext cx="1076515" cy="534931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5826225" y="4595810"/>
            <a:ext cx="53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Bla</a:t>
            </a:r>
            <a:r>
              <a:rPr lang="en-US" dirty="0" smtClean="0"/>
              <a:t>:</a:t>
            </a:r>
            <a:endParaRPr lang="en-US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865665" y="4563573"/>
            <a:ext cx="2046845" cy="2491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9059820" y="4276187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z="800" strike="sngStrike" dirty="0" smtClean="0"/>
              <a:t>pervert-de.avg</a:t>
            </a:r>
            <a:endParaRPr lang="en-US" sz="800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482533" y="2243257"/>
            <a:ext cx="1228424" cy="971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8389257" y="4519343"/>
            <a:ext cx="1149124" cy="18053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H="1" flipV="1">
            <a:off x="4612822" y="4180271"/>
            <a:ext cx="1739151" cy="191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98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0838107" y="899136"/>
            <a:ext cx="10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NAVY</a:t>
            </a:r>
            <a:r>
              <a:rPr lang="en-US" sz="800" strike="sngStrike" dirty="0" smtClean="0"/>
              <a:t>(marlin)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313" y="3495661"/>
            <a:ext cx="580573" cy="702284"/>
          </a:xfrm>
          <a:prstGeom prst="rect">
            <a:avLst/>
          </a:prstGeom>
        </p:spPr>
      </p:pic>
      <p:sp>
        <p:nvSpPr>
          <p:cNvPr id="5" name="Round Single Corner Rectangle 4"/>
          <p:cNvSpPr/>
          <p:nvPr/>
        </p:nvSpPr>
        <p:spPr>
          <a:xfrm>
            <a:off x="2859313" y="2728686"/>
            <a:ext cx="972458" cy="595085"/>
          </a:xfrm>
          <a:prstGeom prst="round1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2249714" y="17707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2017</a:t>
            </a:r>
            <a:endParaRPr lang="en-US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97" y="1384686"/>
            <a:ext cx="3358368" cy="2110974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6096000" y="1384686"/>
            <a:ext cx="1669143" cy="1055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2249714" y="3495660"/>
            <a:ext cx="1465943" cy="1163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4123466" y="4261192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5" name="Oval 34"/>
          <p:cNvSpPr/>
          <p:nvPr/>
        </p:nvSpPr>
        <p:spPr>
          <a:xfrm>
            <a:off x="4123466" y="5364278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35" y="1171038"/>
            <a:ext cx="1619250" cy="161925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682171" y="1059543"/>
            <a:ext cx="928915" cy="3138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371771" y="4934857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alg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05" y="4077373"/>
            <a:ext cx="801738" cy="1128372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6600359" y="4812735"/>
            <a:ext cx="0" cy="847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9925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556171" y="1105123"/>
            <a:ext cx="3714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ATOMIC CLOCK</a:t>
            </a:r>
            <a:endParaRPr lang="en-US" sz="4400" b="1" dirty="0"/>
          </a:p>
        </p:txBody>
      </p:sp>
      <p:sp>
        <p:nvSpPr>
          <p:cNvPr id="2" name="Freeform 1"/>
          <p:cNvSpPr/>
          <p:nvPr/>
        </p:nvSpPr>
        <p:spPr>
          <a:xfrm>
            <a:off x="4652733" y="1756229"/>
            <a:ext cx="906238" cy="1465942"/>
          </a:xfrm>
          <a:custGeom>
            <a:avLst/>
            <a:gdLst>
              <a:gd name="connsiteX0" fmla="*/ 282124 w 906238"/>
              <a:gd name="connsiteY0" fmla="*/ 0 h 1465942"/>
              <a:gd name="connsiteX1" fmla="*/ 64410 w 906238"/>
              <a:gd name="connsiteY1" fmla="*/ 188685 h 1465942"/>
              <a:gd name="connsiteX2" fmla="*/ 354696 w 906238"/>
              <a:gd name="connsiteY2" fmla="*/ 304800 h 1465942"/>
              <a:gd name="connsiteX3" fmla="*/ 369210 w 906238"/>
              <a:gd name="connsiteY3" fmla="*/ 348342 h 1465942"/>
              <a:gd name="connsiteX4" fmla="*/ 398238 w 906238"/>
              <a:gd name="connsiteY4" fmla="*/ 478971 h 1465942"/>
              <a:gd name="connsiteX5" fmla="*/ 427267 w 906238"/>
              <a:gd name="connsiteY5" fmla="*/ 551542 h 1465942"/>
              <a:gd name="connsiteX6" fmla="*/ 528867 w 906238"/>
              <a:gd name="connsiteY6" fmla="*/ 740228 h 1465942"/>
              <a:gd name="connsiteX7" fmla="*/ 586924 w 906238"/>
              <a:gd name="connsiteY7" fmla="*/ 856342 h 1465942"/>
              <a:gd name="connsiteX8" fmla="*/ 674010 w 906238"/>
              <a:gd name="connsiteY8" fmla="*/ 986971 h 1465942"/>
              <a:gd name="connsiteX9" fmla="*/ 732067 w 906238"/>
              <a:gd name="connsiteY9" fmla="*/ 1088571 h 1465942"/>
              <a:gd name="connsiteX10" fmla="*/ 790124 w 906238"/>
              <a:gd name="connsiteY10" fmla="*/ 1175657 h 1465942"/>
              <a:gd name="connsiteX11" fmla="*/ 862696 w 906238"/>
              <a:gd name="connsiteY11" fmla="*/ 1291771 h 1465942"/>
              <a:gd name="connsiteX12" fmla="*/ 891724 w 906238"/>
              <a:gd name="connsiteY12" fmla="*/ 1378857 h 1465942"/>
              <a:gd name="connsiteX13" fmla="*/ 906238 w 906238"/>
              <a:gd name="connsiteY13" fmla="*/ 1422400 h 1465942"/>
              <a:gd name="connsiteX14" fmla="*/ 906238 w 906238"/>
              <a:gd name="connsiteY14" fmla="*/ 1465942 h 1465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06238" h="1465942">
                <a:moveTo>
                  <a:pt x="282124" y="0"/>
                </a:moveTo>
                <a:cubicBezTo>
                  <a:pt x="117033" y="165090"/>
                  <a:pt x="195651" y="109940"/>
                  <a:pt x="64410" y="188685"/>
                </a:cubicBezTo>
                <a:cubicBezTo>
                  <a:pt x="-58279" y="372719"/>
                  <a:pt x="-28415" y="272874"/>
                  <a:pt x="354696" y="304800"/>
                </a:cubicBezTo>
                <a:cubicBezTo>
                  <a:pt x="359534" y="319314"/>
                  <a:pt x="365499" y="333500"/>
                  <a:pt x="369210" y="348342"/>
                </a:cubicBezTo>
                <a:cubicBezTo>
                  <a:pt x="380713" y="394353"/>
                  <a:pt x="383339" y="434275"/>
                  <a:pt x="398238" y="478971"/>
                </a:cubicBezTo>
                <a:cubicBezTo>
                  <a:pt x="406477" y="503688"/>
                  <a:pt x="416486" y="527823"/>
                  <a:pt x="427267" y="551542"/>
                </a:cubicBezTo>
                <a:cubicBezTo>
                  <a:pt x="474458" y="655362"/>
                  <a:pt x="471288" y="632267"/>
                  <a:pt x="528867" y="740228"/>
                </a:cubicBezTo>
                <a:cubicBezTo>
                  <a:pt x="549231" y="778410"/>
                  <a:pt x="564984" y="819043"/>
                  <a:pt x="586924" y="856342"/>
                </a:cubicBezTo>
                <a:cubicBezTo>
                  <a:pt x="613457" y="901449"/>
                  <a:pt x="646274" y="942593"/>
                  <a:pt x="674010" y="986971"/>
                </a:cubicBezTo>
                <a:cubicBezTo>
                  <a:pt x="694683" y="1020048"/>
                  <a:pt x="711624" y="1055351"/>
                  <a:pt x="732067" y="1088571"/>
                </a:cubicBezTo>
                <a:cubicBezTo>
                  <a:pt x="750352" y="1118284"/>
                  <a:pt x="773418" y="1145029"/>
                  <a:pt x="790124" y="1175657"/>
                </a:cubicBezTo>
                <a:cubicBezTo>
                  <a:pt x="856097" y="1296606"/>
                  <a:pt x="777630" y="1206705"/>
                  <a:pt x="862696" y="1291771"/>
                </a:cubicBezTo>
                <a:lnTo>
                  <a:pt x="891724" y="1378857"/>
                </a:lnTo>
                <a:cubicBezTo>
                  <a:pt x="896562" y="1393371"/>
                  <a:pt x="906238" y="1407101"/>
                  <a:pt x="906238" y="1422400"/>
                </a:cubicBezTo>
                <a:lnTo>
                  <a:pt x="906238" y="146594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657313" y="2677064"/>
            <a:ext cx="1494971" cy="1233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250626" y="3637815"/>
            <a:ext cx="1494971" cy="1233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95886" y="2946401"/>
            <a:ext cx="1494971" cy="1233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482114" y="3897086"/>
            <a:ext cx="1494971" cy="12337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23865" y="3991032"/>
            <a:ext cx="5994400" cy="1400628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08353" y="1284728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VIRIGNIA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95886" y="232228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RICE.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2349500" y="2162629"/>
            <a:ext cx="74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847771" y="4513943"/>
            <a:ext cx="1654629" cy="1335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969328" y="5348513"/>
            <a:ext cx="1654629" cy="13353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96019" y="5123352"/>
            <a:ext cx="654049" cy="5156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825047" y="5428726"/>
            <a:ext cx="625021" cy="5944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2547" y="5573890"/>
            <a:ext cx="1727200" cy="9647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Bobby Car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930400" y="1083802"/>
            <a:ext cx="14514" cy="5600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08000" y="5849257"/>
            <a:ext cx="615043" cy="377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04798" y="2347295"/>
            <a:ext cx="1826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Steill</a:t>
            </a:r>
            <a:r>
              <a:rPr lang="en-US" sz="800" strike="sngStrike" dirty="0" smtClean="0"/>
              <a:t> not ben to </a:t>
            </a:r>
            <a:r>
              <a:rPr lang="en-US" dirty="0" smtClean="0"/>
              <a:t>VIRIGNIA?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847771" y="4533060"/>
            <a:ext cx="208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MAINSTREET(</a:t>
            </a:r>
            <a:r>
              <a:rPr lang="en-US" strike="sngStrike" dirty="0" smtClean="0"/>
              <a:t>no)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097289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012390" y="1720333"/>
            <a:ext cx="31826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PENGON.VINGIA.MARY.JOSPHE</a:t>
            </a:r>
          </a:p>
          <a:p>
            <a:r>
              <a:rPr lang="en-US" b="1" dirty="0" smtClean="0"/>
              <a:t>.GARY.ROBERT.”</a:t>
            </a:r>
            <a:r>
              <a:rPr lang="en-US" b="1" strike="sngStrike" dirty="0" smtClean="0"/>
              <a:t>CHICKS”</a:t>
            </a:r>
            <a:endParaRPr lang="en-US" b="1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838107" y="899136"/>
            <a:ext cx="1030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NAVY</a:t>
            </a:r>
            <a:r>
              <a:rPr lang="en-US" sz="800" strike="sngStrike" dirty="0" smtClean="0"/>
              <a:t>(marlin)</a:t>
            </a:r>
            <a:endParaRPr lang="en-US" sz="800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91886" y="2177143"/>
            <a:ext cx="3803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159" y="2852176"/>
            <a:ext cx="2806670" cy="158919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679" y="2852175"/>
            <a:ext cx="3267457" cy="1777881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5341257" y="3468914"/>
            <a:ext cx="101600" cy="478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136" y="5006977"/>
            <a:ext cx="2766241" cy="133989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807200" y="5123543"/>
            <a:ext cx="1698171" cy="1223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597" y="3348173"/>
            <a:ext cx="4609206" cy="25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2259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07657" y="1059543"/>
            <a:ext cx="29029" cy="368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6114" y="4804229"/>
            <a:ext cx="2815772" cy="205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25371" y="4876800"/>
            <a:ext cx="8766629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320800" y="1901371"/>
            <a:ext cx="101600" cy="387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582057" y="1553029"/>
            <a:ext cx="1175657" cy="34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43200" y="1625600"/>
            <a:ext cx="0" cy="317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510971" y="3207657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490086" y="37737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3236686" y="456388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36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4064000" y="447680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259344" y="347420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" name="Oval 14"/>
          <p:cNvSpPr/>
          <p:nvPr/>
        </p:nvSpPr>
        <p:spPr>
          <a:xfrm>
            <a:off x="6661458" y="281380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6" name="Oval 15"/>
          <p:cNvSpPr/>
          <p:nvPr/>
        </p:nvSpPr>
        <p:spPr>
          <a:xfrm>
            <a:off x="6871915" y="373546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" name="Oval 2"/>
          <p:cNvSpPr/>
          <p:nvPr/>
        </p:nvSpPr>
        <p:spPr>
          <a:xfrm>
            <a:off x="7467001" y="2704952"/>
            <a:ext cx="1415741" cy="1320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61588" y="2704952"/>
            <a:ext cx="1415741" cy="4121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47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3062515" y="5347661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be 1"/>
          <p:cNvSpPr/>
          <p:nvPr/>
        </p:nvSpPr>
        <p:spPr>
          <a:xfrm>
            <a:off x="2351314" y="1611086"/>
            <a:ext cx="8534400" cy="2814491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220685" y="1442465"/>
            <a:ext cx="8534400" cy="1195338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57859" y="434506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" name="Oval 2"/>
          <p:cNvSpPr/>
          <p:nvPr/>
        </p:nvSpPr>
        <p:spPr>
          <a:xfrm>
            <a:off x="2598057" y="5347661"/>
            <a:ext cx="659802" cy="4580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50457" y="5500061"/>
            <a:ext cx="659802" cy="4580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842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3062515" y="5347661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be 1"/>
          <p:cNvSpPr/>
          <p:nvPr/>
        </p:nvSpPr>
        <p:spPr>
          <a:xfrm>
            <a:off x="2351314" y="1611086"/>
            <a:ext cx="8534400" cy="2814491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220685" y="1442465"/>
            <a:ext cx="8534400" cy="1195338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57859" y="434506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341603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8" y="1567807"/>
            <a:ext cx="2276190" cy="213333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04395" y="1464417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2678" y="1056214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613186" y="969184"/>
            <a:ext cx="43030" cy="588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42216" y="132890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8:05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06249" y="1863684"/>
            <a:ext cx="1858434" cy="1721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18263" y="1872933"/>
            <a:ext cx="1846420" cy="2471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Y! 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29" name="Rectangle 28"/>
          <p:cNvSpPr/>
          <p:nvPr/>
        </p:nvSpPr>
        <p:spPr>
          <a:xfrm>
            <a:off x="918263" y="2120129"/>
            <a:ext cx="1846420" cy="160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FF0000"/>
                </a:solidFill>
              </a:rPr>
              <a:t>development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09253" y="1721422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906249" y="4653234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159" y="2842977"/>
            <a:ext cx="278608" cy="27860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82439" y="3115019"/>
            <a:ext cx="3367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Yang Tango </a:t>
            </a:r>
            <a:r>
              <a:rPr lang="en-US" dirty="0" smtClean="0"/>
              <a:t>FBI:KIDNAPPIGN(wife)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43" y="5011927"/>
            <a:ext cx="1334192" cy="133419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47038" y="4168835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9728" y="1781794"/>
            <a:ext cx="3361260" cy="1457133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3968493" y="1490763"/>
            <a:ext cx="3556793" cy="4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be 17"/>
          <p:cNvSpPr/>
          <p:nvPr/>
        </p:nvSpPr>
        <p:spPr>
          <a:xfrm>
            <a:off x="4803758" y="3842551"/>
            <a:ext cx="890676" cy="9627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King of Sweden</a:t>
            </a:r>
            <a:endParaRPr lang="en-US" sz="800" dirty="0"/>
          </a:p>
        </p:txBody>
      </p:sp>
      <p:sp>
        <p:nvSpPr>
          <p:cNvPr id="33" name="Cube 32"/>
          <p:cNvSpPr/>
          <p:nvPr/>
        </p:nvSpPr>
        <p:spPr>
          <a:xfrm>
            <a:off x="5773904" y="3862281"/>
            <a:ext cx="890676" cy="9627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King of </a:t>
            </a:r>
            <a:r>
              <a:rPr lang="en-US" sz="800" dirty="0" err="1" smtClean="0"/>
              <a:t>Enlgand</a:t>
            </a:r>
            <a:endParaRPr lang="en-US" sz="8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699708" y="1872933"/>
            <a:ext cx="290457" cy="24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247643" y="2842977"/>
            <a:ext cx="1065251" cy="278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831" y="5092267"/>
            <a:ext cx="672689" cy="67268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290" y="5558603"/>
            <a:ext cx="442287" cy="664639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6664580" y="4501154"/>
            <a:ext cx="1667436" cy="1389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4948929" y="5558603"/>
            <a:ext cx="2011269" cy="664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866329" y="542861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43" name="Straight Connector 42"/>
          <p:cNvCxnSpPr>
            <a:stCxn id="41" idx="1"/>
          </p:cNvCxnSpPr>
          <p:nvPr/>
        </p:nvCxnSpPr>
        <p:spPr>
          <a:xfrm flipV="1">
            <a:off x="4866329" y="5428612"/>
            <a:ext cx="38276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324574" y="4863719"/>
            <a:ext cx="3200711" cy="1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098" y="5017950"/>
            <a:ext cx="278608" cy="278608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4402088" y="6348937"/>
            <a:ext cx="3200711" cy="1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6214551" y="5847551"/>
            <a:ext cx="1569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Yuan dynasty</a:t>
            </a:r>
            <a:endParaRPr lang="en-US" b="0" i="0" strike="sngStrike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435" y="5523375"/>
            <a:ext cx="431090" cy="32188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5604734" y="5092267"/>
            <a:ext cx="782457" cy="93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3269169" y="5136164"/>
            <a:ext cx="1834180" cy="175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472511" y="3981100"/>
            <a:ext cx="991965" cy="775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4231535" y="1567807"/>
            <a:ext cx="3989122" cy="3237451"/>
          </a:xfrm>
          <a:prstGeom prst="rect">
            <a:avLst/>
          </a:prstGeom>
          <a:noFill/>
          <a:ln w="38100">
            <a:solidFill>
              <a:srgbClr val="FFFF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4370265" y="5248093"/>
            <a:ext cx="1757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nonPolcieTaiwan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4539728" y="4697100"/>
            <a:ext cx="5336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https://www.ly.gov.tw/EngPages/List.aspx?nodeid=345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226" y="3169130"/>
            <a:ext cx="922901" cy="123405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552329" y="3299685"/>
            <a:ext cx="1702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Jason Yuan Yang</a:t>
            </a:r>
            <a:endParaRPr lang="en-US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7110805" y="3238927"/>
            <a:ext cx="1441524" cy="966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07420" y="2657302"/>
            <a:ext cx="1239429" cy="85344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34572" y="6612702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8:21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motcycle</a:t>
            </a:r>
            <a:endParaRPr lang="en-US" sz="8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3982719" y="1149878"/>
            <a:ext cx="102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Reporter</a:t>
            </a:r>
            <a:endParaRPr lang="en-US" b="1" dirty="0"/>
          </a:p>
        </p:txBody>
      </p:sp>
      <p:cxnSp>
        <p:nvCxnSpPr>
          <p:cNvPr id="68" name="Straight Connector 67"/>
          <p:cNvCxnSpPr/>
          <p:nvPr/>
        </p:nvCxnSpPr>
        <p:spPr>
          <a:xfrm flipH="1">
            <a:off x="3088868" y="1781794"/>
            <a:ext cx="687066" cy="574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3241268" y="1934194"/>
            <a:ext cx="687066" cy="574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3393668" y="2086594"/>
            <a:ext cx="687066" cy="574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546068" y="2238994"/>
            <a:ext cx="687066" cy="574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3615317" y="2399009"/>
            <a:ext cx="6575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We-Yi Yang</a:t>
            </a:r>
            <a:endParaRPr lang="en-US" sz="800" dirty="0"/>
          </a:p>
        </p:txBody>
      </p:sp>
      <p:sp>
        <p:nvSpPr>
          <p:cNvPr id="73" name="Oval 72"/>
          <p:cNvSpPr/>
          <p:nvPr/>
        </p:nvSpPr>
        <p:spPr>
          <a:xfrm>
            <a:off x="3928334" y="2459135"/>
            <a:ext cx="52953" cy="1010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>
            <a:stCxn id="72" idx="0"/>
          </p:cNvCxnSpPr>
          <p:nvPr/>
        </p:nvCxnSpPr>
        <p:spPr>
          <a:xfrm flipV="1">
            <a:off x="3944093" y="1777875"/>
            <a:ext cx="207972" cy="621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004691" y="1564926"/>
            <a:ext cx="1568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Where’s Jerry?</a:t>
            </a:r>
            <a:endParaRPr lang="en-US" strike="sngStrike" dirty="0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2205297" y="1766264"/>
            <a:ext cx="2482061" cy="27098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9617336" y="1564443"/>
            <a:ext cx="2351489" cy="59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757186" y="4653234"/>
            <a:ext cx="2366330" cy="4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9617336" y="1172764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86" name="Rectangle 85"/>
          <p:cNvSpPr/>
          <p:nvPr/>
        </p:nvSpPr>
        <p:spPr>
          <a:xfrm>
            <a:off x="5511481" y="3244334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87" name="Rectangle 86"/>
          <p:cNvSpPr/>
          <p:nvPr/>
        </p:nvSpPr>
        <p:spPr>
          <a:xfrm>
            <a:off x="9748387" y="4168835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54" y="5249133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40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4058763" y="3340935"/>
            <a:ext cx="2558578" cy="783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07657" y="1059543"/>
            <a:ext cx="29029" cy="368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6114" y="4804229"/>
            <a:ext cx="2815772" cy="205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25371" y="4876800"/>
            <a:ext cx="8766629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320800" y="1901371"/>
            <a:ext cx="101600" cy="387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582057" y="1553029"/>
            <a:ext cx="1175657" cy="34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43200" y="1625600"/>
            <a:ext cx="0" cy="317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510971" y="3207657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490086" y="37737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3236686" y="456388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0227333" y="4363076"/>
            <a:ext cx="1810247" cy="118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712651" y="5007429"/>
            <a:ext cx="631370" cy="68579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459251" y="5279562"/>
            <a:ext cx="2558578" cy="783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5951" y="4782204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45270" y="4556979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8781143" y="3570514"/>
            <a:ext cx="931508" cy="792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414016" y="2319085"/>
            <a:ext cx="931508" cy="792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58763" y="1190171"/>
            <a:ext cx="2355253" cy="2024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935391" y="1110084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23710" y="1770742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19672" y="1287458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44248" y="1725965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33353" y="2025685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042229" y="2334240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243472" y="2098936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172" y="3455356"/>
            <a:ext cx="822077" cy="43985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5101172" y="3398733"/>
            <a:ext cx="822077" cy="823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866743" y="2830060"/>
            <a:ext cx="4325257" cy="304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448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4064000" y="447680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259344" y="347420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5" name="Oval 14"/>
          <p:cNvSpPr/>
          <p:nvPr/>
        </p:nvSpPr>
        <p:spPr>
          <a:xfrm>
            <a:off x="6661458" y="281380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71915" y="373546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7467001" y="2704952"/>
            <a:ext cx="1415741" cy="1320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461588" y="2704952"/>
            <a:ext cx="1415741" cy="4121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227344" y="226226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2659870" y="3183923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3032887" y="2153409"/>
            <a:ext cx="1415741" cy="1320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027474" y="2153409"/>
            <a:ext cx="1415741" cy="4121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027474" y="1641146"/>
            <a:ext cx="1265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Iran or </a:t>
            </a:r>
            <a:r>
              <a:rPr lang="en-US" dirty="0" err="1" smtClean="0"/>
              <a:t>inda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002" y="2956156"/>
            <a:ext cx="819961" cy="455534"/>
          </a:xfrm>
          <a:prstGeom prst="rect">
            <a:avLst/>
          </a:prstGeom>
        </p:spPr>
      </p:pic>
      <p:sp>
        <p:nvSpPr>
          <p:cNvPr id="17" name="Oval 16"/>
          <p:cNvSpPr/>
          <p:nvPr/>
        </p:nvSpPr>
        <p:spPr>
          <a:xfrm>
            <a:off x="4259344" y="5315955"/>
            <a:ext cx="631370" cy="68579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132644" y="5090730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991963" y="4865505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092602" y="1988174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wHo</a:t>
            </a:r>
            <a:r>
              <a:rPr lang="en-US" strike="sngStrike" dirty="0" smtClean="0"/>
              <a:t> smells?</a:t>
            </a:r>
            <a:endParaRPr lang="en-US" strike="sngStrike" dirty="0"/>
          </a:p>
        </p:txBody>
      </p:sp>
      <p:sp>
        <p:nvSpPr>
          <p:cNvPr id="21" name="Oval 20"/>
          <p:cNvSpPr/>
          <p:nvPr/>
        </p:nvSpPr>
        <p:spPr>
          <a:xfrm>
            <a:off x="8991000" y="267438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201457" y="3596043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9796543" y="2565529"/>
            <a:ext cx="1415741" cy="1320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8791130" y="2565529"/>
            <a:ext cx="1415741" cy="4121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578767" y="152100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/>
          <p:cNvSpPr/>
          <p:nvPr/>
        </p:nvSpPr>
        <p:spPr>
          <a:xfrm>
            <a:off x="5789224" y="2442657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384310" y="1412143"/>
            <a:ext cx="1415741" cy="13208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378897" y="1412143"/>
            <a:ext cx="1415741" cy="41212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948175" y="30610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8833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07657" y="1059543"/>
            <a:ext cx="29029" cy="368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6114" y="4804229"/>
            <a:ext cx="2815772" cy="205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25371" y="4876800"/>
            <a:ext cx="8766629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320800" y="1901371"/>
            <a:ext cx="101600" cy="387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582057" y="1553029"/>
            <a:ext cx="1175657" cy="34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43200" y="1625600"/>
            <a:ext cx="0" cy="317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510971" y="3207657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490086" y="37737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3236686" y="456388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2491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75314" y="5116568"/>
            <a:ext cx="1291772" cy="920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3875314" y="5900910"/>
            <a:ext cx="1291772" cy="842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20551"/>
            <a:ext cx="827087" cy="619517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714171" y="3556000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714171" y="4230488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889499" y="1114861"/>
            <a:ext cx="1324429" cy="1147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942340" y="2269468"/>
            <a:ext cx="1324429" cy="1147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837213" y="3580759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837213" y="4255247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998358" y="3544617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998358" y="4219105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266769" y="3548459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266769" y="4222947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266769" y="5118847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266769" y="5793335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2714171" y="5118847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14171" y="5793335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061029" y="3544617"/>
            <a:ext cx="7750628" cy="36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240314" y="1767157"/>
            <a:ext cx="765629" cy="1557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7319055" y="1651222"/>
            <a:ext cx="1052286" cy="8248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2nd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7319055" y="2476037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55543" y="2551453"/>
            <a:ext cx="1582057" cy="86570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6908800" y="1651222"/>
            <a:ext cx="2075543" cy="824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232400" y="5184910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232400" y="5859398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578054" y="4994305"/>
            <a:ext cx="654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No(moved)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691845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3062515" y="5347661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ube 1"/>
          <p:cNvSpPr/>
          <p:nvPr/>
        </p:nvSpPr>
        <p:spPr>
          <a:xfrm>
            <a:off x="2351314" y="1611086"/>
            <a:ext cx="8534400" cy="2814491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2220684" y="1442465"/>
            <a:ext cx="9056915" cy="894335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257859" y="434506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" name="Oval 2"/>
          <p:cNvSpPr/>
          <p:nvPr/>
        </p:nvSpPr>
        <p:spPr>
          <a:xfrm>
            <a:off x="2598057" y="5347661"/>
            <a:ext cx="659802" cy="4580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2750457" y="5500061"/>
            <a:ext cx="659802" cy="458053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0835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4058763" y="3340935"/>
            <a:ext cx="2558578" cy="783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07657" y="1059543"/>
            <a:ext cx="29029" cy="368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6114" y="4804229"/>
            <a:ext cx="2815772" cy="205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25371" y="4876800"/>
            <a:ext cx="8766629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320800" y="1901371"/>
            <a:ext cx="101600" cy="387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582057" y="1553029"/>
            <a:ext cx="1175657" cy="34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43200" y="1625600"/>
            <a:ext cx="0" cy="317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510971" y="3207657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490086" y="37737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3236686" y="456388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10227333" y="4363076"/>
            <a:ext cx="1810247" cy="1189382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712651" y="5007429"/>
            <a:ext cx="631370" cy="685790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9459251" y="5279562"/>
            <a:ext cx="2558578" cy="783771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585951" y="4782204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445270" y="4556979"/>
            <a:ext cx="514682" cy="45044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8781143" y="3570514"/>
            <a:ext cx="931508" cy="792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414016" y="2319085"/>
            <a:ext cx="931508" cy="7925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058763" y="1190171"/>
            <a:ext cx="2355253" cy="2024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935391" y="1110084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323710" y="1770742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319672" y="1287458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44248" y="1725965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33353" y="2025685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042229" y="2334240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243472" y="2098936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1172" y="3455356"/>
            <a:ext cx="822077" cy="439857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5101172" y="3398733"/>
            <a:ext cx="822077" cy="823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866743" y="2830060"/>
            <a:ext cx="4325257" cy="3046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3235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75314" y="5116568"/>
            <a:ext cx="1291772" cy="920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3875314" y="5900910"/>
            <a:ext cx="1291772" cy="842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20552"/>
            <a:ext cx="413657" cy="309844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2714171" y="3556000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2714171" y="4230488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4889499" y="1114861"/>
            <a:ext cx="1324429" cy="1147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4942340" y="2269468"/>
            <a:ext cx="1324429" cy="1147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3837213" y="3580759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3837213" y="4255247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4998358" y="3544617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/>
          <p:cNvSpPr/>
          <p:nvPr/>
        </p:nvSpPr>
        <p:spPr>
          <a:xfrm>
            <a:off x="4998358" y="4219105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6266769" y="3548459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6266769" y="4222947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6266769" y="5118847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6266769" y="5793335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/>
          <p:cNvSpPr/>
          <p:nvPr/>
        </p:nvSpPr>
        <p:spPr>
          <a:xfrm>
            <a:off x="2714171" y="5118847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2714171" y="5793335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061029" y="3544617"/>
            <a:ext cx="7750628" cy="36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52800" y="1674665"/>
            <a:ext cx="522514" cy="855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232400" y="5184910"/>
            <a:ext cx="1052286" cy="6744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Oval 37"/>
          <p:cNvSpPr/>
          <p:nvPr/>
        </p:nvSpPr>
        <p:spPr>
          <a:xfrm>
            <a:off x="5232400" y="5859398"/>
            <a:ext cx="1052286" cy="8204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578054" y="4994305"/>
            <a:ext cx="6543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No(moved)</a:t>
            </a:r>
            <a:endParaRPr lang="en-US" sz="800" strike="sngStrike" dirty="0"/>
          </a:p>
        </p:txBody>
      </p:sp>
      <p:sp>
        <p:nvSpPr>
          <p:cNvPr id="5" name="Oval 4"/>
          <p:cNvSpPr/>
          <p:nvPr/>
        </p:nvSpPr>
        <p:spPr>
          <a:xfrm rot="1294882">
            <a:off x="4782764" y="1322669"/>
            <a:ext cx="526143" cy="1522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 rot="8982372">
            <a:off x="5515167" y="1343704"/>
            <a:ext cx="526143" cy="15225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47543" y="1538514"/>
            <a:ext cx="3192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don’t clap we use our hands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246484" y="1917864"/>
            <a:ext cx="16049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handgesture</a:t>
            </a:r>
            <a:r>
              <a:rPr lang="en-US" sz="800" strike="sngStrike" dirty="0" smtClean="0"/>
              <a:t> for celebration </a:t>
            </a:r>
            <a:r>
              <a:rPr lang="en-US" sz="800" strike="sngStrike" dirty="0" err="1" smtClean="0"/>
              <a:t>sieltn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7319055" y="2530396"/>
            <a:ext cx="11964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Mrs. </a:t>
            </a:r>
            <a:r>
              <a:rPr lang="en-US" sz="1400" strike="sngStrike" dirty="0" err="1" smtClean="0"/>
              <a:t>Boteng</a:t>
            </a:r>
            <a:endParaRPr lang="en-US" sz="1400" strike="sngStrike" dirty="0" smtClean="0"/>
          </a:p>
          <a:p>
            <a:r>
              <a:rPr lang="en-US" sz="1400" strike="sngStrike" dirty="0" smtClean="0"/>
              <a:t>Mrs. ?</a:t>
            </a:r>
            <a:r>
              <a:rPr lang="en-US" sz="1400" strike="sngStrike" dirty="0" err="1" smtClean="0"/>
              <a:t>german</a:t>
            </a:r>
            <a:endParaRPr lang="en-US" sz="1400" strike="sngStrike" dirty="0"/>
          </a:p>
        </p:txBody>
      </p:sp>
      <p:cxnSp>
        <p:nvCxnSpPr>
          <p:cNvPr id="26" name="Straight Connector 25"/>
          <p:cNvCxnSpPr>
            <a:endCxn id="8" idx="1"/>
          </p:cNvCxnSpPr>
          <p:nvPr/>
        </p:nvCxnSpPr>
        <p:spPr>
          <a:xfrm flipH="1" flipV="1">
            <a:off x="6647543" y="1723180"/>
            <a:ext cx="3367314" cy="62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0939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07657" y="1059543"/>
            <a:ext cx="29029" cy="368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6114" y="4804229"/>
            <a:ext cx="2815772" cy="205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25371" y="4876800"/>
            <a:ext cx="8766629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320800" y="1901371"/>
            <a:ext cx="101600" cy="387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582057" y="1553029"/>
            <a:ext cx="1175657" cy="34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43200" y="1625600"/>
            <a:ext cx="0" cy="317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510971" y="3207657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490086" y="37737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3236686" y="456388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183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400358" y="4426857"/>
            <a:ext cx="9317556" cy="137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9013371" y="5115432"/>
            <a:ext cx="2301114" cy="1485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11067742" y="4876800"/>
            <a:ext cx="1225858" cy="337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877571" y="2322286"/>
            <a:ext cx="101600" cy="387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0138828" y="1973944"/>
            <a:ext cx="1175657" cy="34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299971" y="2046515"/>
            <a:ext cx="0" cy="317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11067742" y="3628572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490086" y="37737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3236686" y="456388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 flipH="1">
            <a:off x="400358" y="5461427"/>
            <a:ext cx="9317556" cy="137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287657" y="2757714"/>
            <a:ext cx="791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locked</a:t>
            </a:r>
            <a:endParaRPr lang="en-US" strike="sngStrike" dirty="0"/>
          </a:p>
        </p:txBody>
      </p:sp>
      <p:sp>
        <p:nvSpPr>
          <p:cNvPr id="17" name="Oval 16"/>
          <p:cNvSpPr/>
          <p:nvPr/>
        </p:nvSpPr>
        <p:spPr>
          <a:xfrm>
            <a:off x="11598113" y="2506952"/>
            <a:ext cx="232229" cy="283028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621486" y="232228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0.00001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1598113" y="3127046"/>
            <a:ext cx="492287" cy="1546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662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3875314" y="5116568"/>
            <a:ext cx="1291772" cy="920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3875314" y="5900910"/>
            <a:ext cx="1291772" cy="842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2220552"/>
            <a:ext cx="413657" cy="30984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2061029" y="3544617"/>
            <a:ext cx="7750628" cy="36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352800" y="1674665"/>
            <a:ext cx="522514" cy="855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875314" y="2336800"/>
            <a:ext cx="88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Offiste</a:t>
            </a:r>
            <a:r>
              <a:rPr lang="en-US" dirty="0" smtClean="0"/>
              <a:t>: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93" y="2220552"/>
            <a:ext cx="876300" cy="876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134" y="2530396"/>
            <a:ext cx="609987" cy="414881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 flipV="1">
            <a:off x="6519134" y="2530396"/>
            <a:ext cx="868637" cy="8659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54" y="2778688"/>
            <a:ext cx="582839" cy="34970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H="1" flipV="1">
            <a:off x="5602514" y="2220552"/>
            <a:ext cx="771979" cy="1175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5357384" y="1791888"/>
            <a:ext cx="1771738" cy="46279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41.GREEN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04630" y="1566943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Atari bootleg</a:t>
            </a:r>
            <a:endParaRPr lang="en-US" sz="800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H="1" flipV="1">
            <a:off x="5791654" y="1674665"/>
            <a:ext cx="1886403" cy="1453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013" y="2778688"/>
            <a:ext cx="510206" cy="585792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 flipV="1">
            <a:off x="5361668" y="2373684"/>
            <a:ext cx="771979" cy="11757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9265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643" y="3283815"/>
            <a:ext cx="1914525" cy="95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818" y="3281329"/>
            <a:ext cx="3361260" cy="145713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214" y="873832"/>
            <a:ext cx="1940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HOMICIDE:GHOST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201364" y="2998437"/>
            <a:ext cx="482874" cy="399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852" y="2842686"/>
            <a:ext cx="542139" cy="337882"/>
          </a:xfrm>
          <a:prstGeom prst="rect">
            <a:avLst/>
          </a:prstGeom>
        </p:spPr>
      </p:pic>
      <p:cxnSp>
        <p:nvCxnSpPr>
          <p:cNvPr id="13" name="Straight Connector 12"/>
          <p:cNvCxnSpPr>
            <a:stCxn id="11" idx="2"/>
          </p:cNvCxnSpPr>
          <p:nvPr/>
        </p:nvCxnSpPr>
        <p:spPr>
          <a:xfrm flipV="1">
            <a:off x="5845922" y="2770569"/>
            <a:ext cx="127405" cy="4099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011136" y="3110412"/>
            <a:ext cx="20319" cy="3672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32414" y="2411921"/>
            <a:ext cx="1761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trike="sngStrike" dirty="0" smtClean="0"/>
              <a:t>I want to be King</a:t>
            </a:r>
            <a:endParaRPr lang="en-US" u="sng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5650681" y="2611778"/>
            <a:ext cx="2389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strike="sngStrike" dirty="0" smtClean="0"/>
              <a:t>I want to be Rockefeller</a:t>
            </a:r>
            <a:endParaRPr lang="en-US" u="sng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37" y="1569314"/>
            <a:ext cx="1380602" cy="89245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3721" y="1488930"/>
            <a:ext cx="901201" cy="92151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4340" y="1531661"/>
            <a:ext cx="2341469" cy="81817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5155" y="1499688"/>
            <a:ext cx="1157624" cy="8138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555" y="4826572"/>
            <a:ext cx="482720" cy="490833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3932352" y="4683440"/>
            <a:ext cx="733490" cy="6550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786150" y="5434874"/>
            <a:ext cx="5960279" cy="3999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3937741" y="5190799"/>
            <a:ext cx="8272631" cy="0"/>
          </a:xfrm>
          <a:prstGeom prst="line">
            <a:avLst/>
          </a:prstGeom>
          <a:ln w="571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6175173" y="4038888"/>
            <a:ext cx="305781" cy="800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ight Brace 32"/>
          <p:cNvSpPr/>
          <p:nvPr/>
        </p:nvSpPr>
        <p:spPr>
          <a:xfrm rot="16200000" flipH="1">
            <a:off x="6132751" y="-127922"/>
            <a:ext cx="210109" cy="5166931"/>
          </a:xfrm>
          <a:prstGeom prst="rightBrace">
            <a:avLst>
              <a:gd name="adj1" fmla="val 8333"/>
              <a:gd name="adj2" fmla="val 504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80" y="4896610"/>
            <a:ext cx="943754" cy="610064"/>
          </a:xfrm>
          <a:prstGeom prst="rect">
            <a:avLst/>
          </a:prstGeom>
        </p:spPr>
      </p:pic>
      <p:sp>
        <p:nvSpPr>
          <p:cNvPr id="41" name="Right Brace 40"/>
          <p:cNvSpPr/>
          <p:nvPr/>
        </p:nvSpPr>
        <p:spPr>
          <a:xfrm rot="16200000" flipH="1">
            <a:off x="6308113" y="2036800"/>
            <a:ext cx="210109" cy="5166931"/>
          </a:xfrm>
          <a:prstGeom prst="rightBrace">
            <a:avLst>
              <a:gd name="adj1" fmla="val 8333"/>
              <a:gd name="adj2" fmla="val 5041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>
            <a:off x="6845239" y="4438927"/>
            <a:ext cx="709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845239" y="4515210"/>
            <a:ext cx="4486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7762747" y="4450147"/>
            <a:ext cx="291641" cy="105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2945289" y="1162329"/>
            <a:ext cx="2401262" cy="1818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005860" y="1349286"/>
            <a:ext cx="2109062" cy="1321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 flipV="1">
            <a:off x="7412189" y="1282422"/>
            <a:ext cx="1527349" cy="1505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878497" y="1839504"/>
            <a:ext cx="1976032" cy="350972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250" y="5059156"/>
            <a:ext cx="943754" cy="610064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>
            <a:off x="6845239" y="1828800"/>
            <a:ext cx="1976032" cy="3509725"/>
          </a:xfrm>
          <a:prstGeom prst="straightConnector1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1654212" y="4402433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MONOPOLY</a:t>
            </a:r>
            <a:endParaRPr lang="en-US" b="1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8" y="1567807"/>
            <a:ext cx="2276190" cy="2133333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804395" y="1464417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12678" y="1056214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63" name="Rectangle 62"/>
          <p:cNvSpPr/>
          <p:nvPr/>
        </p:nvSpPr>
        <p:spPr>
          <a:xfrm>
            <a:off x="906249" y="1863684"/>
            <a:ext cx="1858434" cy="1721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918263" y="1872933"/>
            <a:ext cx="1846420" cy="247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err="1" smtClean="0"/>
              <a:t>Rockerfeller</a:t>
            </a:r>
            <a:endParaRPr lang="en-US" sz="800" b="1" dirty="0" smtClean="0"/>
          </a:p>
          <a:p>
            <a:pPr algn="ctr"/>
            <a:r>
              <a:rPr lang="en-US" sz="800" b="1" dirty="0" smtClean="0"/>
              <a:t>Partner</a:t>
            </a:r>
            <a:endParaRPr lang="en-US" sz="800" dirty="0"/>
          </a:p>
        </p:txBody>
      </p:sp>
      <p:sp>
        <p:nvSpPr>
          <p:cNvPr id="65" name="Rectangle 64"/>
          <p:cNvSpPr/>
          <p:nvPr/>
        </p:nvSpPr>
        <p:spPr>
          <a:xfrm>
            <a:off x="918263" y="2120129"/>
            <a:ext cx="1846420" cy="16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6" name="Rectangle 65"/>
          <p:cNvSpPr/>
          <p:nvPr/>
        </p:nvSpPr>
        <p:spPr>
          <a:xfrm>
            <a:off x="1409253" y="1721422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109127" y="3226459"/>
            <a:ext cx="1463040" cy="2117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707232" y="3197860"/>
            <a:ext cx="327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solidFill>
                  <a:schemeClr val="bg1"/>
                </a:solidFill>
              </a:rPr>
              <a:t>btn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85" y="4647328"/>
            <a:ext cx="475130" cy="644995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1538344" y="4683440"/>
            <a:ext cx="1226339" cy="3275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926762" y="4395604"/>
            <a:ext cx="1226339" cy="3275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11867" y="4049731"/>
            <a:ext cx="3666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41.INT.1990 CHECKPONT CHALRI(</a:t>
            </a:r>
            <a:r>
              <a:rPr lang="en-US" strike="sngStrike" dirty="0" smtClean="0"/>
              <a:t>car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797336" y="5669220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072" y="4751750"/>
            <a:ext cx="518464" cy="518464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2425800" y="4795960"/>
            <a:ext cx="1226339" cy="3275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798" y="2669082"/>
            <a:ext cx="533400" cy="209550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5094457" y="2568857"/>
            <a:ext cx="127405" cy="4099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4145920" y="2120129"/>
            <a:ext cx="3928136" cy="85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4169781" y="2976565"/>
            <a:ext cx="427915" cy="2606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294" y="6078921"/>
            <a:ext cx="988289" cy="621609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4911308" y="5935406"/>
            <a:ext cx="59411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1997  MATHEW: HOMICIDE:GHOST: Killed for $100</a:t>
            </a:r>
            <a:r>
              <a:rPr lang="en-US" strike="sngStrike" dirty="0" smtClean="0"/>
              <a:t> in Chicago</a:t>
            </a:r>
          </a:p>
          <a:p>
            <a:r>
              <a:rPr lang="en-US" strike="sngStrike" dirty="0" smtClean="0"/>
              <a:t>INT.IPX  2005 MATHEW:HOMCEI:TRANVESTITE</a:t>
            </a:r>
          </a:p>
          <a:p>
            <a:r>
              <a:rPr lang="en-US" strike="sngStrike" dirty="0" err="1" smtClean="0"/>
              <a:t>Jesuse</a:t>
            </a:r>
            <a:r>
              <a:rPr lang="en-US" strike="sngStrike" dirty="0" smtClean="0"/>
              <a:t> Apple Spanish</a:t>
            </a:r>
            <a:endParaRPr lang="en-US" strike="sngStrike" dirty="0"/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3388659" y="5937697"/>
            <a:ext cx="1551924" cy="7628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3480336" y="6033074"/>
            <a:ext cx="76271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3541059" y="6090097"/>
            <a:ext cx="1551924" cy="7628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116991" y="1022399"/>
            <a:ext cx="2911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Futers Reader:</a:t>
            </a:r>
          </a:p>
          <a:p>
            <a:r>
              <a:rPr lang="en-US" strike="sngStrike" dirty="0" smtClean="0"/>
              <a:t> </a:t>
            </a:r>
            <a:r>
              <a:rPr lang="en-US" sz="800" dirty="0" err="1" smtClean="0"/>
              <a:t>Californa</a:t>
            </a:r>
            <a:r>
              <a:rPr lang="en-US" sz="800" dirty="0" smtClean="0"/>
              <a:t> </a:t>
            </a:r>
            <a:r>
              <a:rPr lang="en-US" sz="800" dirty="0" err="1" smtClean="0"/>
              <a:t>Mexcio.avg.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 I read he will be king, I will kill x/y/z)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063094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371" y="2244577"/>
            <a:ext cx="841828" cy="593798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 flipV="1">
            <a:off x="6328273" y="2462451"/>
            <a:ext cx="1132024" cy="18337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820609" y="2050093"/>
            <a:ext cx="4366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IMPORT</a:t>
            </a:r>
            <a:endParaRPr lang="en-US" sz="9600" b="1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449" y="1210804"/>
            <a:ext cx="2503294" cy="250329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6743" y="3714098"/>
            <a:ext cx="1627641" cy="1028391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6297" y="2542353"/>
            <a:ext cx="1150091" cy="241254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311" y="4283897"/>
            <a:ext cx="1138432" cy="113843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096" y="5679443"/>
            <a:ext cx="1178557" cy="117855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602397" y="4557823"/>
            <a:ext cx="156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McCarhty</a:t>
            </a:r>
            <a:r>
              <a:rPr lang="en-US" dirty="0" smtClean="0"/>
              <a:t>, Rick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9797143" y="4426857"/>
            <a:ext cx="373953" cy="667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8671798" y="5985853"/>
            <a:ext cx="118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McCarhty</a:t>
            </a:r>
            <a:r>
              <a:rPr lang="en-US" dirty="0" smtClean="0"/>
              <a:t>, </a:t>
            </a:r>
            <a:endParaRPr lang="en-US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3158" y="3714097"/>
            <a:ext cx="1627641" cy="1028391"/>
          </a:xfrm>
          <a:prstGeom prst="rect">
            <a:avLst/>
          </a:prstGeom>
        </p:spPr>
      </p:pic>
      <p:sp>
        <p:nvSpPr>
          <p:cNvPr id="65" name="Oval 64"/>
          <p:cNvSpPr/>
          <p:nvPr/>
        </p:nvSpPr>
        <p:spPr>
          <a:xfrm>
            <a:off x="6328273" y="4426857"/>
            <a:ext cx="96400" cy="1309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6480673" y="4579257"/>
            <a:ext cx="96400" cy="1309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6407838" y="4513774"/>
            <a:ext cx="96400" cy="13096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533" y="5559050"/>
            <a:ext cx="877507" cy="426803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2133600" y="5422329"/>
            <a:ext cx="3164114" cy="12252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47242" y="776684"/>
            <a:ext cx="45218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Onsite</a:t>
            </a:r>
            <a:r>
              <a:rPr lang="en-US" dirty="0" smtClean="0"/>
              <a:t>:</a:t>
            </a:r>
            <a:r>
              <a:rPr lang="en-US" b="1" dirty="0" smtClean="0"/>
              <a:t> CPVA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- Tivoli </a:t>
            </a:r>
            <a:r>
              <a:rPr lang="en-US" strike="sngStrike" dirty="0" err="1" smtClean="0"/>
              <a:t>Ratioan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Robotm</a:t>
            </a:r>
            <a:r>
              <a:rPr lang="en-US" strike="sngStrike" dirty="0" smtClean="0"/>
              <a:t> Britney Tong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- </a:t>
            </a:r>
            <a:r>
              <a:rPr lang="en-US" strike="sngStrike" dirty="0" err="1" smtClean="0"/>
              <a:t>Errasums</a:t>
            </a:r>
            <a:r>
              <a:rPr lang="en-US" strike="sngStrike" dirty="0" smtClean="0"/>
              <a:t> MC dell quest </a:t>
            </a:r>
            <a:r>
              <a:rPr lang="en-US" strike="sngStrike" dirty="0" err="1" smtClean="0"/>
              <a:t>roboot</a:t>
            </a:r>
            <a:endParaRPr lang="en-US" strike="sngStrike" dirty="0"/>
          </a:p>
        </p:txBody>
      </p:sp>
      <p:cxnSp>
        <p:nvCxnSpPr>
          <p:cNvPr id="73" name="Straight Arrow Connector 72"/>
          <p:cNvCxnSpPr/>
          <p:nvPr/>
        </p:nvCxnSpPr>
        <p:spPr>
          <a:xfrm flipH="1" flipV="1">
            <a:off x="3432286" y="3714097"/>
            <a:ext cx="1139714" cy="13804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 flipV="1">
            <a:off x="5272604" y="3690441"/>
            <a:ext cx="1621681" cy="1427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798879" y="5422329"/>
            <a:ext cx="73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Door/locked</a:t>
            </a:r>
          </a:p>
          <a:p>
            <a:r>
              <a:rPr lang="en-US" sz="800" strike="sngStrike" dirty="0" smtClean="0"/>
              <a:t>No door (</a:t>
            </a:r>
            <a:r>
              <a:rPr lang="en-US" sz="800" strike="sngStrike" dirty="0" err="1" smtClean="0"/>
              <a:t>fkk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0972" y="5523142"/>
            <a:ext cx="1996399" cy="103005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5558967" y="5156037"/>
            <a:ext cx="1237363" cy="9032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Tshirt</a:t>
            </a:r>
            <a:endParaRPr lang="en-US" sz="800" strike="sngStrike" dirty="0" smtClean="0"/>
          </a:p>
          <a:p>
            <a:pPr algn="ctr"/>
            <a:r>
              <a:rPr lang="en-US" dirty="0" smtClean="0"/>
              <a:t>Fairfax</a:t>
            </a:r>
          </a:p>
          <a:p>
            <a:pPr algn="ctr"/>
            <a:r>
              <a:rPr lang="en-US" sz="800" strike="sngStrike" dirty="0" smtClean="0"/>
              <a:t>Good earth</a:t>
            </a:r>
            <a:endParaRPr lang="en-US" sz="800" strike="sngStrike" dirty="0"/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6670799" y="6170519"/>
            <a:ext cx="367083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037882" y="6262852"/>
            <a:ext cx="72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scaler</a:t>
            </a:r>
            <a:endParaRPr lang="en-US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5758579" y="6399310"/>
            <a:ext cx="16626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NAME CHANGE</a:t>
            </a:r>
          </a:p>
          <a:p>
            <a:r>
              <a:rPr lang="en-US" sz="800" strike="sngStrike" dirty="0" smtClean="0"/>
              <a:t>(free pizza scaler)</a:t>
            </a:r>
            <a:endParaRPr lang="en-US" sz="800" strike="sngStrike" dirty="0"/>
          </a:p>
        </p:txBody>
      </p:sp>
      <p:cxnSp>
        <p:nvCxnSpPr>
          <p:cNvPr id="84" name="Straight Arrow Connector 83"/>
          <p:cNvCxnSpPr>
            <a:stCxn id="59" idx="1"/>
          </p:cNvCxnSpPr>
          <p:nvPr/>
        </p:nvCxnSpPr>
        <p:spPr>
          <a:xfrm flipH="1" flipV="1">
            <a:off x="6480673" y="4228292"/>
            <a:ext cx="3690423" cy="2040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433530" y="1045625"/>
            <a:ext cx="437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PENTAGON.VIRINGIA</a:t>
            </a:r>
            <a:r>
              <a:rPr lang="en-US" dirty="0" smtClean="0"/>
              <a:t>.</a:t>
            </a:r>
            <a:r>
              <a:rPr lang="en-US" strike="sngStrike" dirty="0" smtClean="0"/>
              <a:t>(LOCKED).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).x/y</a:t>
            </a:r>
            <a:endParaRPr lang="en-US" strike="sngStrike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7767249" y="2282784"/>
            <a:ext cx="233171" cy="2001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 flipH="1" flipV="1">
            <a:off x="6670800" y="4426858"/>
            <a:ext cx="3013128" cy="5516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>
            <a:off x="9573658" y="3857059"/>
            <a:ext cx="183105" cy="111422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 flipV="1">
            <a:off x="9711676" y="5058120"/>
            <a:ext cx="40812" cy="12970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>
            <a:off x="8316686" y="4228292"/>
            <a:ext cx="0" cy="51419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V="1">
            <a:off x="6465054" y="4843301"/>
            <a:ext cx="1501931" cy="13272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64" idx="3"/>
          </p:cNvCxnSpPr>
          <p:nvPr/>
        </p:nvCxnSpPr>
        <p:spPr>
          <a:xfrm flipV="1">
            <a:off x="6407838" y="4228293"/>
            <a:ext cx="262961" cy="698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1724" y="4147582"/>
            <a:ext cx="551931" cy="245476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>
            <a:off x="8739223" y="3978229"/>
            <a:ext cx="647523" cy="7244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8307372" y="3850888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z="800" strike="sngStrike" dirty="0" err="1" smtClean="0"/>
              <a:t>Mokey</a:t>
            </a:r>
            <a:r>
              <a:rPr lang="en-US" sz="800" strike="sngStrike" dirty="0" smtClean="0"/>
              <a:t> walking </a:t>
            </a:r>
            <a:r>
              <a:rPr lang="en-US" sz="800" strike="sngStrike" dirty="0" err="1" smtClean="0"/>
              <a:t>thoug</a:t>
            </a:r>
            <a:r>
              <a:rPr lang="en-US" sz="800" strike="sngStrike" dirty="0" smtClean="0"/>
              <a:t> screen</a:t>
            </a:r>
            <a:endParaRPr lang="en-US" sz="800" strike="sngStrike" dirty="0"/>
          </a:p>
        </p:txBody>
      </p:sp>
      <p:sp>
        <p:nvSpPr>
          <p:cNvPr id="111" name="TextBox 110"/>
          <p:cNvSpPr txBox="1"/>
          <p:nvPr/>
        </p:nvSpPr>
        <p:spPr>
          <a:xfrm>
            <a:off x="288587" y="3748626"/>
            <a:ext cx="1878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SIN.PIN.</a:t>
            </a:r>
            <a:r>
              <a:rPr lang="en-US" dirty="0" smtClean="0"/>
              <a:t>AVABILITY</a:t>
            </a:r>
            <a:endParaRPr lang="en-US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30" y="4133491"/>
            <a:ext cx="1138432" cy="1138432"/>
          </a:xfrm>
          <a:prstGeom prst="rect">
            <a:avLst/>
          </a:prstGeom>
        </p:spPr>
      </p:pic>
      <p:sp>
        <p:nvSpPr>
          <p:cNvPr id="113" name="Rectangle 112"/>
          <p:cNvSpPr/>
          <p:nvPr/>
        </p:nvSpPr>
        <p:spPr>
          <a:xfrm>
            <a:off x="-28327" y="5322244"/>
            <a:ext cx="1094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McCarhty</a:t>
            </a:r>
            <a:endParaRPr lang="en-US" dirty="0"/>
          </a:p>
        </p:txBody>
      </p:sp>
      <p:sp>
        <p:nvSpPr>
          <p:cNvPr id="114" name="TextBox 113"/>
          <p:cNvSpPr txBox="1"/>
          <p:nvPr/>
        </p:nvSpPr>
        <p:spPr>
          <a:xfrm>
            <a:off x="249077" y="3218219"/>
            <a:ext cx="26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Bald, Indian</a:t>
            </a:r>
          </a:p>
          <a:p>
            <a:r>
              <a:rPr lang="en-US" dirty="0" smtClean="0"/>
              <a:t>IBM Sid ?, </a:t>
            </a:r>
            <a:r>
              <a:rPr lang="en-US" strike="sngStrike" dirty="0" err="1" smtClean="0"/>
              <a:t>Soa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Consualtint</a:t>
            </a:r>
            <a:endParaRPr lang="en-US" strike="sngStrike" dirty="0"/>
          </a:p>
        </p:txBody>
      </p:sp>
      <p:cxnSp>
        <p:nvCxnSpPr>
          <p:cNvPr id="116" name="Straight Connector 115"/>
          <p:cNvCxnSpPr/>
          <p:nvPr/>
        </p:nvCxnSpPr>
        <p:spPr>
          <a:xfrm>
            <a:off x="1563443" y="2462451"/>
            <a:ext cx="0" cy="4395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 flipV="1">
            <a:off x="0" y="3619753"/>
            <a:ext cx="1363662" cy="231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4364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972" y="3816628"/>
            <a:ext cx="2584450" cy="133346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7372" y="3969028"/>
            <a:ext cx="2584450" cy="133346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922" y="5219734"/>
            <a:ext cx="2584450" cy="13334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897" y="3816628"/>
            <a:ext cx="2584450" cy="133346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372" y="5524534"/>
            <a:ext cx="2584450" cy="133346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735" y="3733868"/>
            <a:ext cx="2584450" cy="133346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2670629" y="3381829"/>
            <a:ext cx="7184571" cy="72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407" y="1355464"/>
            <a:ext cx="1574241" cy="157424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722" y="1392407"/>
            <a:ext cx="1727200" cy="1537298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282" y="1398072"/>
            <a:ext cx="2708232" cy="199308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 flipV="1">
            <a:off x="5511347" y="1596571"/>
            <a:ext cx="2689224" cy="1333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992" y="1579345"/>
            <a:ext cx="2413660" cy="1576422"/>
          </a:xfrm>
          <a:prstGeom prst="rect">
            <a:avLst/>
          </a:prstGeom>
        </p:spPr>
      </p:pic>
      <p:sp>
        <p:nvSpPr>
          <p:cNvPr id="22" name="Can 21"/>
          <p:cNvSpPr/>
          <p:nvPr/>
        </p:nvSpPr>
        <p:spPr>
          <a:xfrm>
            <a:off x="5323690" y="1098646"/>
            <a:ext cx="1626779" cy="208787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ROGER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7182079" y="1835953"/>
            <a:ext cx="8375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trike="sngStrike" dirty="0" err="1" smtClean="0"/>
              <a:t>oli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387771" y="1219200"/>
            <a:ext cx="334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trike="sngStrike" dirty="0" err="1" smtClean="0"/>
              <a:t>sap,oli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freepizza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657149" y="1087505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80//443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379" y="4121428"/>
            <a:ext cx="2095687" cy="1181066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H="1">
            <a:off x="2415722" y="4483361"/>
            <a:ext cx="1024164" cy="393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77" y="3420633"/>
            <a:ext cx="876300" cy="8763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96527" y="3556000"/>
            <a:ext cx="12121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Silent: the door is locked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14" y="6031066"/>
            <a:ext cx="356701" cy="20083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 flipV="1">
            <a:off x="2046514" y="6031066"/>
            <a:ext cx="624115" cy="398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265801" y="5694000"/>
            <a:ext cx="1661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Invert</a:t>
            </a:r>
            <a:r>
              <a:rPr lang="en-US" dirty="0" err="1" smtClean="0"/>
              <a:t>.CPVA</a:t>
            </a:r>
            <a:r>
              <a:rPr lang="en-US" dirty="0" smtClean="0"/>
              <a:t> </a:t>
            </a:r>
            <a:r>
              <a:rPr lang="en-US" sz="800" strike="sngStrike" dirty="0" smtClean="0"/>
              <a:t>no door</a:t>
            </a:r>
            <a:endParaRPr lang="en-US" sz="800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10072914" y="3969028"/>
            <a:ext cx="22862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MATHEW: </a:t>
            </a:r>
            <a:r>
              <a:rPr lang="en-US" sz="800" strike="sngStrike" dirty="0" err="1" smtClean="0"/>
              <a:t>joasn</a:t>
            </a:r>
            <a:r>
              <a:rPr lang="en-US" sz="800" strike="sngStrike" dirty="0" smtClean="0"/>
              <a:t> shit I his pant when he </a:t>
            </a:r>
            <a:r>
              <a:rPr lang="en-US" sz="800" strike="sngStrike" dirty="0" err="1" smtClean="0"/>
              <a:t>youger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86352625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021943" y="3620804"/>
            <a:ext cx="527176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0070C0"/>
                </a:solidFill>
              </a:rPr>
              <a:t>INTERNATIONAL</a:t>
            </a:r>
            <a:endParaRPr lang="en-US" sz="6000" dirty="0">
              <a:solidFill>
                <a:srgbClr val="0070C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10953" y="2274339"/>
            <a:ext cx="26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IBM Sid ?, </a:t>
            </a:r>
            <a:r>
              <a:rPr lang="en-US" strike="sngStrike" dirty="0" err="1" smtClean="0"/>
              <a:t>Soa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Consualtint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5267410" y="1960602"/>
            <a:ext cx="2221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INTERNET PAYMENTS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5633884" y="1662163"/>
            <a:ext cx="19439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strike="sngStrike" dirty="0" smtClean="0"/>
              <a:t>Bald, Indian INTENATIONAL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438866" y="1371599"/>
            <a:ext cx="167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CPVA.AVABILITY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577943" y="1740931"/>
            <a:ext cx="47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622" y="1831531"/>
            <a:ext cx="280761" cy="280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843" y="1845719"/>
            <a:ext cx="210202" cy="280631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8403771" y="1925597"/>
            <a:ext cx="1524000" cy="463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021943" y="2459005"/>
            <a:ext cx="13563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026" y="2186127"/>
            <a:ext cx="282357" cy="158120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8514959" y="2264702"/>
            <a:ext cx="1524000" cy="4631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392189" y="2441127"/>
            <a:ext cx="179889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HOMICIDE:NANA</a:t>
            </a:r>
          </a:p>
          <a:p>
            <a:r>
              <a:rPr lang="en-US" sz="800" strike="sngStrike" dirty="0" smtClean="0"/>
              <a:t> (CNN internship, </a:t>
            </a:r>
            <a:r>
              <a:rPr lang="en-US" sz="800" strike="sngStrike" dirty="0" err="1" smtClean="0"/>
              <a:t>Elethebeh</a:t>
            </a:r>
            <a:r>
              <a:rPr lang="en-US" sz="800" strike="sngStrike" dirty="0" smtClean="0"/>
              <a:t> 19999)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8813104" y="2933570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Miami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8916371" y="143644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CNN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8916371" y="1577572"/>
            <a:ext cx="701674" cy="119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259253" y="1175657"/>
            <a:ext cx="19636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VIRGINIA</a:t>
            </a:r>
            <a:endParaRPr lang="en-US" sz="3600" b="1" dirty="0"/>
          </a:p>
        </p:txBody>
      </p:sp>
      <p:sp>
        <p:nvSpPr>
          <p:cNvPr id="38" name="Oval 37"/>
          <p:cNvSpPr/>
          <p:nvPr/>
        </p:nvSpPr>
        <p:spPr>
          <a:xfrm>
            <a:off x="4935902" y="4608518"/>
            <a:ext cx="1001486" cy="9724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6515647" y="4643465"/>
            <a:ext cx="1001486" cy="972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911920" y="5697435"/>
            <a:ext cx="1001486" cy="97245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515647" y="5697435"/>
            <a:ext cx="1001486" cy="9724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412663" y="5269263"/>
            <a:ext cx="1449944" cy="725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676154" y="5258874"/>
            <a:ext cx="1340236" cy="924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763" y="5089037"/>
            <a:ext cx="1909104" cy="1429985"/>
          </a:xfrm>
          <a:prstGeom prst="rect">
            <a:avLst/>
          </a:prstGeom>
        </p:spPr>
      </p:pic>
      <p:sp>
        <p:nvSpPr>
          <p:cNvPr id="50" name="Oval 49"/>
          <p:cNvSpPr/>
          <p:nvPr/>
        </p:nvSpPr>
        <p:spPr>
          <a:xfrm>
            <a:off x="3220320" y="5489770"/>
            <a:ext cx="248594" cy="2793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372200" y="5567698"/>
            <a:ext cx="248594" cy="2793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597296" y="5664372"/>
            <a:ext cx="248594" cy="2793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809282" y="5820228"/>
            <a:ext cx="248594" cy="2793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3933579" y="1845719"/>
            <a:ext cx="2845523" cy="372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4085979" y="1998119"/>
            <a:ext cx="2845523" cy="372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3541742" y="1885342"/>
            <a:ext cx="2845523" cy="372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459217" y="1689745"/>
            <a:ext cx="2845523" cy="3721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259253" y="2329934"/>
            <a:ext cx="436606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/>
              <a:t>IMPORT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845" y="6099540"/>
            <a:ext cx="748210" cy="54925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9618045" y="5835963"/>
            <a:ext cx="23952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want to stay here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and look at you ugly face an</a:t>
            </a:r>
          </a:p>
          <a:p>
            <a:r>
              <a:rPr lang="en-US" sz="800" strike="sngStrike" dirty="0" smtClean="0"/>
              <a:t>d you problems with you wife and </a:t>
            </a:r>
            <a:r>
              <a:rPr lang="en-US" sz="800" strike="sngStrike" dirty="0" err="1" smtClean="0"/>
              <a:t>girlfirnd</a:t>
            </a:r>
            <a:endParaRPr lang="en-US" sz="800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9458102" y="5668407"/>
            <a:ext cx="1197603" cy="11936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9503091" y="5860306"/>
            <a:ext cx="1197603" cy="11936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678642" y="5422655"/>
            <a:ext cx="14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AVAILAILBITY</a:t>
            </a:r>
            <a:endParaRPr lang="en-US" b="1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174171" y="4833257"/>
            <a:ext cx="1886858" cy="14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be 67"/>
          <p:cNvSpPr/>
          <p:nvPr/>
        </p:nvSpPr>
        <p:spPr>
          <a:xfrm>
            <a:off x="348343" y="5269263"/>
            <a:ext cx="1486205" cy="1379534"/>
          </a:xfrm>
          <a:prstGeom prst="cub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97012" y="4292775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87" y="5711821"/>
            <a:ext cx="580458" cy="387719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405550" y="6046263"/>
            <a:ext cx="11913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That is the most wonderful color I have, ever, seen in m entire life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207772" y="1365328"/>
            <a:ext cx="127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211391" y="1850000"/>
            <a:ext cx="1886858" cy="14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1596860" y="3746331"/>
            <a:ext cx="8034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Read this book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447" y="3720854"/>
            <a:ext cx="199523" cy="357479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1511972" y="3620804"/>
            <a:ext cx="796938" cy="635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617" y="1978422"/>
            <a:ext cx="1380602" cy="89245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8" y="1976915"/>
            <a:ext cx="2276190" cy="2133333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137575" y="1873525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239429" y="2272792"/>
            <a:ext cx="1858434" cy="1721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251443" y="2282041"/>
            <a:ext cx="1846420" cy="24719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strike="sngStrike" dirty="0" err="1" smtClean="0"/>
              <a:t>Rockerfeller</a:t>
            </a:r>
            <a:endParaRPr lang="en-US" sz="800" b="1" strike="sngStrike" dirty="0" smtClean="0"/>
          </a:p>
          <a:p>
            <a:pPr algn="ctr"/>
            <a:r>
              <a:rPr lang="en-US" sz="800" b="1" dirty="0" smtClean="0"/>
              <a:t>Partner</a:t>
            </a:r>
            <a:endParaRPr lang="en-US" sz="800" dirty="0"/>
          </a:p>
        </p:txBody>
      </p:sp>
      <p:sp>
        <p:nvSpPr>
          <p:cNvPr id="83" name="Rectangle 82"/>
          <p:cNvSpPr/>
          <p:nvPr/>
        </p:nvSpPr>
        <p:spPr>
          <a:xfrm>
            <a:off x="251443" y="2529237"/>
            <a:ext cx="1846420" cy="1604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4" name="Rectangle 83"/>
          <p:cNvSpPr/>
          <p:nvPr/>
        </p:nvSpPr>
        <p:spPr>
          <a:xfrm>
            <a:off x="742433" y="2130530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442307" y="3635567"/>
            <a:ext cx="1463040" cy="2117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040412" y="3606968"/>
            <a:ext cx="327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solidFill>
                  <a:schemeClr val="bg1"/>
                </a:solidFill>
              </a:rPr>
              <a:t>btn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138" y="1744189"/>
            <a:ext cx="809834" cy="606594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9943396" y="1775820"/>
            <a:ext cx="1536293" cy="535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</a:t>
            </a:r>
            <a:r>
              <a:rPr lang="en-US" dirty="0" err="1" smtClean="0"/>
              <a:t>gg.IMPORT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10293707" y="1365328"/>
            <a:ext cx="1590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2003-2023 20Y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8348894" y="1637786"/>
            <a:ext cx="17475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0.01 1990 </a:t>
            </a:r>
            <a:r>
              <a:rPr lang="en-US" sz="800" strike="sngStrike" dirty="0" err="1" smtClean="0"/>
              <a:t>cnn</a:t>
            </a:r>
            <a:r>
              <a:rPr lang="en-US" sz="800" strike="sngStrike" dirty="0" smtClean="0"/>
              <a:t> ducktails future tellers</a:t>
            </a:r>
            <a:r>
              <a:rPr lang="en-US" sz="800" dirty="0" smtClean="0"/>
              <a:t> </a:t>
            </a:r>
            <a:endParaRPr lang="en-US" sz="800" dirty="0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8514959" y="1853230"/>
            <a:ext cx="298145" cy="257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5161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Explosion 1 77"/>
          <p:cNvSpPr/>
          <p:nvPr/>
        </p:nvSpPr>
        <p:spPr>
          <a:xfrm>
            <a:off x="4917420" y="974179"/>
            <a:ext cx="1178580" cy="73557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523" y="3122288"/>
            <a:ext cx="809834" cy="60659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4920632" y="5259311"/>
            <a:ext cx="97013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</a:p>
          <a:p>
            <a:r>
              <a:rPr lang="en-US" sz="800" strike="sngStrike" dirty="0" smtClean="0"/>
              <a:t>Yahoo Portal</a:t>
            </a:r>
          </a:p>
          <a:p>
            <a:r>
              <a:rPr lang="en-US" sz="800" strike="sngStrike" dirty="0" err="1" smtClean="0"/>
              <a:t>Unimog</a:t>
            </a:r>
            <a:r>
              <a:rPr lang="en-US" sz="800" strike="sngStrike" dirty="0" smtClean="0"/>
              <a:t> room</a:t>
            </a:r>
          </a:p>
          <a:p>
            <a:r>
              <a:rPr lang="en-US" sz="800" strike="sngStrike" dirty="0" smtClean="0"/>
              <a:t>Red/white</a:t>
            </a:r>
          </a:p>
          <a:p>
            <a:r>
              <a:rPr lang="en-US" sz="800" dirty="0" smtClean="0"/>
              <a:t>HOMICDIE:MAYOR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385" y="4053055"/>
            <a:ext cx="4393516" cy="209959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6150" y="4731888"/>
            <a:ext cx="783370" cy="816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762" y="4900773"/>
            <a:ext cx="966058" cy="8966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4891" y="5056416"/>
            <a:ext cx="949055" cy="9757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814" y="4879309"/>
            <a:ext cx="537710" cy="51942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3538" y="5216498"/>
            <a:ext cx="789801" cy="77927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5" y="1595483"/>
            <a:ext cx="2276190" cy="213333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63102" y="1492093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71385" y="1083890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sp>
        <p:nvSpPr>
          <p:cNvPr id="38" name="Rectangle 37"/>
          <p:cNvSpPr/>
          <p:nvPr/>
        </p:nvSpPr>
        <p:spPr>
          <a:xfrm>
            <a:off x="364956" y="1891360"/>
            <a:ext cx="1858434" cy="1721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376970" y="1900609"/>
            <a:ext cx="1846420" cy="2471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Y! </a:t>
            </a:r>
          </a:p>
          <a:p>
            <a:pPr algn="ctr"/>
            <a:r>
              <a:rPr lang="en-US" sz="800" dirty="0" smtClean="0"/>
              <a:t>Partner</a:t>
            </a:r>
            <a:endParaRPr lang="en-US" sz="800" dirty="0"/>
          </a:p>
        </p:txBody>
      </p:sp>
      <p:sp>
        <p:nvSpPr>
          <p:cNvPr id="40" name="Rectangle 39"/>
          <p:cNvSpPr/>
          <p:nvPr/>
        </p:nvSpPr>
        <p:spPr>
          <a:xfrm>
            <a:off x="376970" y="2147805"/>
            <a:ext cx="1846420" cy="160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FF0000"/>
                </a:solidFill>
              </a:rPr>
              <a:t>development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867960" y="1749098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364956" y="4680910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66" y="2870653"/>
            <a:ext cx="278608" cy="278608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401319" y="4227303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b="1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1158415" y="1900609"/>
            <a:ext cx="290457" cy="247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706350" y="2870653"/>
            <a:ext cx="1065251" cy="2786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9759547" y="1614021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767830" y="1205818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50" name="Rectangle 49"/>
          <p:cNvSpPr/>
          <p:nvPr/>
        </p:nvSpPr>
        <p:spPr>
          <a:xfrm>
            <a:off x="10364405" y="1871026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>
            <a:off x="9871378" y="5102854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9879661" y="4694651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sp>
        <p:nvSpPr>
          <p:cNvPr id="53" name="Rectangle 52"/>
          <p:cNvSpPr/>
          <p:nvPr/>
        </p:nvSpPr>
        <p:spPr>
          <a:xfrm>
            <a:off x="10476236" y="5359859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4912039" y="4719781"/>
            <a:ext cx="702183" cy="1121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563257" y="3784114"/>
            <a:ext cx="5101772" cy="1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614057" y="4381177"/>
            <a:ext cx="5425249" cy="1460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7024" y="5225098"/>
            <a:ext cx="638424" cy="638424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132" y="5216498"/>
            <a:ext cx="684163" cy="6841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9810" y="4694083"/>
            <a:ext cx="671513" cy="657225"/>
          </a:xfrm>
          <a:prstGeom prst="rect">
            <a:avLst/>
          </a:prstGeom>
        </p:spPr>
      </p:pic>
      <p:sp>
        <p:nvSpPr>
          <p:cNvPr id="56" name="Cube 55"/>
          <p:cNvSpPr/>
          <p:nvPr/>
        </p:nvSpPr>
        <p:spPr>
          <a:xfrm>
            <a:off x="3891843" y="1884273"/>
            <a:ext cx="2342255" cy="1676147"/>
          </a:xfrm>
          <a:prstGeom prst="cube">
            <a:avLst>
              <a:gd name="adj" fmla="val 10270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053" y="2222712"/>
            <a:ext cx="998592" cy="66701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562920" y="1596355"/>
            <a:ext cx="1754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IMPORT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781985" y="3278824"/>
            <a:ext cx="832073" cy="1352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689810" y="1205818"/>
            <a:ext cx="1029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Reporter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88689" y="1142163"/>
            <a:ext cx="166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New:     </a:t>
            </a:r>
            <a:r>
              <a:rPr lang="en-US" dirty="0" smtClean="0"/>
              <a:t>Feature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3590091" y="1584818"/>
            <a:ext cx="5101772" cy="1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579947" y="2054058"/>
            <a:ext cx="1707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INTERNATIONAL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6579947" y="2330107"/>
            <a:ext cx="167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CPVA.AVABILITY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579947" y="2632691"/>
            <a:ext cx="26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IBM Sid ?, </a:t>
            </a:r>
            <a:r>
              <a:rPr lang="en-US" strike="sngStrike" dirty="0" err="1" smtClean="0"/>
              <a:t>Soa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Consualtint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6579947" y="2909492"/>
            <a:ext cx="280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Bald, Indian INTENATIONAL</a:t>
            </a:r>
          </a:p>
        </p:txBody>
      </p:sp>
      <p:sp>
        <p:nvSpPr>
          <p:cNvPr id="69" name="Rectangle 68"/>
          <p:cNvSpPr/>
          <p:nvPr/>
        </p:nvSpPr>
        <p:spPr>
          <a:xfrm>
            <a:off x="6616886" y="3137103"/>
            <a:ext cx="1536293" cy="535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</a:t>
            </a:r>
            <a:r>
              <a:rPr lang="en-US" dirty="0" err="1" smtClean="0"/>
              <a:t>gg.IMPORT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21565" y="2397100"/>
            <a:ext cx="460981" cy="48768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5405700" y="2324292"/>
            <a:ext cx="262772" cy="7928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756" y="1620607"/>
            <a:ext cx="1988645" cy="1946332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6326681" y="2752189"/>
            <a:ext cx="2881999" cy="1184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326681" y="3002023"/>
            <a:ext cx="1312839" cy="276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767830" y="3374873"/>
            <a:ext cx="21018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SID(PID): Do you have </a:t>
            </a:r>
            <a:r>
              <a:rPr lang="en-US" sz="800" strike="sngStrike" dirty="0" err="1" smtClean="0"/>
              <a:t>someing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stikin</a:t>
            </a:r>
            <a:r>
              <a:rPr lang="en-US" sz="800" strike="sngStrike" dirty="0" smtClean="0"/>
              <a:t> in brain?</a:t>
            </a:r>
          </a:p>
          <a:p>
            <a:r>
              <a:rPr lang="en-US" sz="800" strike="sngStrike" dirty="0" smtClean="0"/>
              <a:t>Do you know Sid? No</a:t>
            </a:r>
          </a:p>
          <a:p>
            <a:r>
              <a:rPr lang="en-US" sz="800" b="1" strike="sngStrike" dirty="0" err="1" smtClean="0"/>
              <a:t>Internatioanl</a:t>
            </a:r>
            <a:endParaRPr lang="en-US" sz="800" b="1" strike="sngStrike" dirty="0" smtClean="0"/>
          </a:p>
          <a:p>
            <a:r>
              <a:rPr lang="en-US" sz="800" b="1" strike="sngStrike" dirty="0"/>
              <a:t> </a:t>
            </a:r>
            <a:r>
              <a:rPr lang="en-US" sz="800" b="1" strike="sngStrike" dirty="0" smtClean="0"/>
              <a:t>  Do you </a:t>
            </a:r>
            <a:r>
              <a:rPr lang="en-US" sz="800" b="1" strike="sngStrike" dirty="0" err="1" smtClean="0"/>
              <a:t>you</a:t>
            </a:r>
            <a:r>
              <a:rPr lang="en-US" sz="800" b="1" strike="sngStrike" dirty="0" smtClean="0"/>
              <a:t> </a:t>
            </a:r>
            <a:r>
              <a:rPr lang="en-US" sz="800" b="1" strike="sngStrike" dirty="0" err="1" smtClean="0"/>
              <a:t>thaom</a:t>
            </a:r>
            <a:r>
              <a:rPr lang="en-US" sz="800" b="1" strike="sngStrike" dirty="0" smtClean="0"/>
              <a:t>? Yes !</a:t>
            </a:r>
            <a:r>
              <a:rPr lang="en-US" sz="800" b="1" strike="sngStrike" dirty="0" err="1" smtClean="0"/>
              <a:t>Intenration</a:t>
            </a:r>
            <a:endParaRPr lang="en-US" sz="800" b="1" strike="sngStrike" dirty="0" smtClean="0"/>
          </a:p>
          <a:p>
            <a:r>
              <a:rPr lang="en-US" sz="800" b="1" strike="sngStrike" dirty="0"/>
              <a:t> </a:t>
            </a:r>
            <a:r>
              <a:rPr lang="en-US" sz="800" b="1" strike="sngStrike" dirty="0" smtClean="0"/>
              <a:t> Do you know </a:t>
            </a:r>
            <a:r>
              <a:rPr lang="en-US" sz="800" b="1" strike="sngStrike" dirty="0" err="1" smtClean="0"/>
              <a:t>sabyt</a:t>
            </a:r>
            <a:r>
              <a:rPr lang="en-US" sz="800" b="1" strike="sngStrike" dirty="0" smtClean="0"/>
              <a:t>? Yes </a:t>
            </a:r>
            <a:r>
              <a:rPr lang="en-US" sz="800" b="1" strike="sngStrike" dirty="0" err="1" smtClean="0"/>
              <a:t>Internatial</a:t>
            </a:r>
            <a:endParaRPr lang="en-US" sz="800" b="1" strike="sngStrike" dirty="0" smtClean="0"/>
          </a:p>
        </p:txBody>
      </p:sp>
      <p:cxnSp>
        <p:nvCxnSpPr>
          <p:cNvPr id="81" name="Straight Connector 80"/>
          <p:cNvCxnSpPr>
            <a:endCxn id="29" idx="0"/>
          </p:cNvCxnSpPr>
          <p:nvPr/>
        </p:nvCxnSpPr>
        <p:spPr>
          <a:xfrm flipV="1">
            <a:off x="5890769" y="4053055"/>
            <a:ext cx="305374" cy="5778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070833" y="4022944"/>
            <a:ext cx="1715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yahoo </a:t>
            </a:r>
            <a:r>
              <a:rPr lang="en-US" sz="800" strike="sngStrike" dirty="0" err="1" smtClean="0"/>
              <a:t>api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javascript</a:t>
            </a:r>
            <a:endParaRPr lang="en-US" sz="800" strike="sngStrike" dirty="0" smtClean="0"/>
          </a:p>
          <a:p>
            <a:r>
              <a:rPr lang="en-US" sz="800" strike="sngStrike" dirty="0"/>
              <a:t>UI 2 has been </a:t>
            </a:r>
            <a:r>
              <a:rPr lang="en-US" sz="800" strike="sngStrike" dirty="0">
                <a:hlinkClick r:id="rId15"/>
              </a:rPr>
              <a:t>deprecated</a:t>
            </a:r>
            <a:r>
              <a:rPr lang="en-US" sz="800" strike="sngStrike" dirty="0"/>
              <a:t> since 2011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2114" y="6355864"/>
            <a:ext cx="499296" cy="373990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3462062" y="6143438"/>
            <a:ext cx="5101772" cy="1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3590091" y="6263886"/>
            <a:ext cx="1129360" cy="790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198021" y="6562866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2010 </a:t>
            </a:r>
            <a:r>
              <a:rPr lang="en-US" sz="800" dirty="0" err="1" smtClean="0"/>
              <a:t>Cybersoruce</a:t>
            </a:r>
            <a:endParaRPr lang="en-US" sz="800" dirty="0"/>
          </a:p>
          <a:p>
            <a:r>
              <a:rPr lang="en-US" sz="800" dirty="0" smtClean="0"/>
              <a:t>	Internet </a:t>
            </a:r>
            <a:r>
              <a:rPr lang="en-US" sz="800" dirty="0" err="1" smtClean="0"/>
              <a:t>Paymetns</a:t>
            </a:r>
            <a:endParaRPr lang="en-US" sz="800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4719451" y="6355864"/>
            <a:ext cx="2714063" cy="20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3715657" y="3936514"/>
            <a:ext cx="5101772" cy="1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5305397" y="6323980"/>
            <a:ext cx="1536293" cy="301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</a:t>
            </a:r>
            <a:r>
              <a:rPr lang="en-US" dirty="0" err="1" smtClean="0"/>
              <a:t>gg.IMPORT</a:t>
            </a:r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548" y="6233023"/>
            <a:ext cx="499296" cy="373990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7419440" y="6273101"/>
            <a:ext cx="563904" cy="62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1738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Explosion 1 77"/>
          <p:cNvSpPr/>
          <p:nvPr/>
        </p:nvSpPr>
        <p:spPr>
          <a:xfrm>
            <a:off x="6748913" y="1002229"/>
            <a:ext cx="1178580" cy="735575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6016" y="3150338"/>
            <a:ext cx="809834" cy="6065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56" name="Cube 55"/>
          <p:cNvSpPr/>
          <p:nvPr/>
        </p:nvSpPr>
        <p:spPr>
          <a:xfrm>
            <a:off x="5596197" y="1840392"/>
            <a:ext cx="2342255" cy="1676147"/>
          </a:xfrm>
          <a:prstGeom prst="cube">
            <a:avLst>
              <a:gd name="adj" fmla="val 10270"/>
            </a:avLst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546" y="2250762"/>
            <a:ext cx="998592" cy="66701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394413" y="1624405"/>
            <a:ext cx="17543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IMPORT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21303" y="1233868"/>
            <a:ext cx="1029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Reporter</a:t>
            </a:r>
          </a:p>
          <a:p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045443" y="1170191"/>
            <a:ext cx="166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New:     </a:t>
            </a:r>
            <a:r>
              <a:rPr lang="en-US" dirty="0" smtClean="0"/>
              <a:t>Feature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5421584" y="1612868"/>
            <a:ext cx="5101772" cy="1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411440" y="2082108"/>
            <a:ext cx="17071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INTERNATIONAL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411440" y="2358157"/>
            <a:ext cx="167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CPVA.AVABILITY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8411440" y="2660741"/>
            <a:ext cx="26287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IBM Sid ?, </a:t>
            </a:r>
            <a:r>
              <a:rPr lang="en-US" strike="sngStrike" dirty="0" err="1" smtClean="0"/>
              <a:t>Soa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Consualtint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8411440" y="2937542"/>
            <a:ext cx="28067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Bald, Indian INTENATIONAL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448379" y="3165153"/>
            <a:ext cx="1536293" cy="5351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</a:t>
            </a:r>
            <a:r>
              <a:rPr lang="en-US" dirty="0" err="1" smtClean="0"/>
              <a:t>gg.IMPORT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053058" y="2425150"/>
            <a:ext cx="460981" cy="48768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>
            <a:off x="7237193" y="2352342"/>
            <a:ext cx="262772" cy="7928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158174" y="2780239"/>
            <a:ext cx="2881999" cy="1184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158174" y="3030073"/>
            <a:ext cx="1312839" cy="276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607" y="6383914"/>
            <a:ext cx="499296" cy="373990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5421584" y="6291936"/>
            <a:ext cx="1129360" cy="790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029514" y="6590916"/>
            <a:ext cx="18806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2010 </a:t>
            </a:r>
            <a:r>
              <a:rPr lang="en-US" sz="800" dirty="0" err="1" smtClean="0"/>
              <a:t>Cybersoruce</a:t>
            </a:r>
            <a:endParaRPr lang="en-US" sz="800" dirty="0"/>
          </a:p>
          <a:p>
            <a:r>
              <a:rPr lang="en-US" sz="800" dirty="0" smtClean="0"/>
              <a:t>	Internet </a:t>
            </a:r>
            <a:r>
              <a:rPr lang="en-US" sz="800" dirty="0" err="1" smtClean="0"/>
              <a:t>Paymetns</a:t>
            </a:r>
            <a:endParaRPr lang="en-US" sz="800" dirty="0"/>
          </a:p>
        </p:txBody>
      </p:sp>
      <p:cxnSp>
        <p:nvCxnSpPr>
          <p:cNvPr id="89" name="Straight Arrow Connector 88"/>
          <p:cNvCxnSpPr/>
          <p:nvPr/>
        </p:nvCxnSpPr>
        <p:spPr>
          <a:xfrm flipV="1">
            <a:off x="6550944" y="6383914"/>
            <a:ext cx="2714063" cy="207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7136890" y="6352030"/>
            <a:ext cx="1536293" cy="3018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</a:t>
            </a:r>
            <a:r>
              <a:rPr lang="en-US" dirty="0" err="1" smtClean="0"/>
              <a:t>gg.IMPORT</a:t>
            </a:r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041" y="6261073"/>
            <a:ext cx="499296" cy="373990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9250933" y="6301151"/>
            <a:ext cx="563904" cy="62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233" y="2781182"/>
            <a:ext cx="1771650" cy="1771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358" y="3775973"/>
            <a:ext cx="3362545" cy="189143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2173006" y="2840529"/>
            <a:ext cx="1190171" cy="13762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749" y="4902570"/>
            <a:ext cx="1233487" cy="9239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24663" y="4434485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Massimo</a:t>
            </a:r>
            <a:endParaRPr lang="en-US" strike="sngStrike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340188" y="4619151"/>
            <a:ext cx="582870" cy="14830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15232" y="4216660"/>
            <a:ext cx="1262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knows </a:t>
            </a:r>
            <a:endParaRPr lang="en-US" strike="sngStrike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505349" y="4100657"/>
            <a:ext cx="2660992" cy="116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1737801" y="4612179"/>
            <a:ext cx="582870" cy="14830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1890201" y="4764579"/>
            <a:ext cx="582870" cy="14830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36506" y="759583"/>
            <a:ext cx="401924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/>
              <a:t>IMPORT</a:t>
            </a:r>
            <a:endParaRPr lang="en-US" sz="88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4447358" y="3145236"/>
            <a:ext cx="3525112" cy="26812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362857" y="2206133"/>
            <a:ext cx="1810149" cy="156984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579646" y="2433015"/>
            <a:ext cx="470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fag</a:t>
            </a:r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25" y="2523615"/>
            <a:ext cx="280761" cy="280761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546" y="2537803"/>
            <a:ext cx="210202" cy="280631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29" y="2878211"/>
            <a:ext cx="282357" cy="15812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409461" y="2592931"/>
            <a:ext cx="1548892" cy="1229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072063" y="2278883"/>
            <a:ext cx="2006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– 2016</a:t>
            </a:r>
          </a:p>
          <a:p>
            <a:r>
              <a:rPr lang="en-US" strike="sngStrike" dirty="0" smtClean="0"/>
              <a:t>Right wing </a:t>
            </a:r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61" name="Rectangle 60"/>
          <p:cNvSpPr/>
          <p:nvPr/>
        </p:nvSpPr>
        <p:spPr>
          <a:xfrm>
            <a:off x="1537237" y="1930393"/>
            <a:ext cx="3492277" cy="3203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1409546" y="2059042"/>
            <a:ext cx="3793414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2877372" y="1947570"/>
            <a:ext cx="267864" cy="303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2855714" y="1751401"/>
            <a:ext cx="267864" cy="303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094" y="1283275"/>
            <a:ext cx="1150768" cy="1150768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4222781" y="2291616"/>
            <a:ext cx="1736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</a:t>
            </a:r>
            <a:r>
              <a:rPr lang="en-US" strike="sngStrike" baseline="30000" dirty="0" smtClean="0"/>
              <a:t>nd</a:t>
            </a:r>
            <a:r>
              <a:rPr lang="en-US" strike="sngStrike" dirty="0" smtClean="0"/>
              <a:t> income</a:t>
            </a:r>
          </a:p>
          <a:p>
            <a:r>
              <a:rPr lang="en-US" strike="sngStrike" dirty="0" smtClean="0"/>
              <a:t>422.6 </a:t>
            </a:r>
            <a:r>
              <a:rPr lang="en-US" strike="sngStrike" dirty="0" err="1" smtClean="0"/>
              <a:t>Hatecrime</a:t>
            </a:r>
            <a:endParaRPr lang="en-US" strike="sngStrike" dirty="0" smtClean="0"/>
          </a:p>
          <a:p>
            <a:r>
              <a:rPr lang="en-US" strike="sngStrike" dirty="0" err="1" smtClean="0"/>
              <a:t>Newar</a:t>
            </a:r>
            <a:endParaRPr lang="en-US" strike="sngStrike" dirty="0"/>
          </a:p>
        </p:txBody>
      </p:sp>
      <p:sp>
        <p:nvSpPr>
          <p:cNvPr id="71" name="Rectangle 70"/>
          <p:cNvSpPr/>
          <p:nvPr/>
        </p:nvSpPr>
        <p:spPr>
          <a:xfrm>
            <a:off x="3483428" y="2748789"/>
            <a:ext cx="1474293" cy="2462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ContentItems</a:t>
            </a:r>
            <a:endParaRPr lang="en-US" dirty="0"/>
          </a:p>
        </p:txBody>
      </p:sp>
      <p:cxnSp>
        <p:nvCxnSpPr>
          <p:cNvPr id="98" name="Straight Arrow Connector 97"/>
          <p:cNvCxnSpPr>
            <a:stCxn id="71" idx="0"/>
          </p:cNvCxnSpPr>
          <p:nvPr/>
        </p:nvCxnSpPr>
        <p:spPr>
          <a:xfrm flipH="1" flipV="1">
            <a:off x="3363177" y="2170515"/>
            <a:ext cx="857398" cy="578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17287" y="180795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VIRIGNIA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945436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94" y="1152647"/>
            <a:ext cx="5194506" cy="519450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8514" y="2258677"/>
            <a:ext cx="3976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”If someone one if putting something in </a:t>
            </a:r>
          </a:p>
          <a:p>
            <a:r>
              <a:rPr lang="en-US" strike="sngStrike" dirty="0" smtClean="0"/>
              <a:t>someone ass I would like to know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84571" y="3130729"/>
            <a:ext cx="2695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  INTENETE</a:t>
            </a:r>
            <a:r>
              <a:rPr lang="en-US" strike="sngStrike" dirty="0" smtClean="0"/>
              <a:t>(web </a:t>
            </a:r>
            <a:r>
              <a:rPr lang="en-US" strike="sngStrike" dirty="0" err="1" smtClean="0"/>
              <a:t>ster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6832437" y="37252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 smtClean="0"/>
              <a:t>”If someone one if putting something in </a:t>
            </a:r>
          </a:p>
          <a:p>
            <a:r>
              <a:rPr lang="en-US" strike="sngStrike" dirty="0" smtClean="0"/>
              <a:t>someone ass I would like to know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24914" y="4596672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200571" y="4596672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85750" y="5278843"/>
            <a:ext cx="180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FBI:KIDNAAPPNG</a:t>
            </a:r>
          </a:p>
          <a:p>
            <a:r>
              <a:rPr lang="en-US" dirty="0" smtClean="0"/>
              <a:t>[x] yes [x] no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939" y="1217474"/>
            <a:ext cx="4543425" cy="10096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91" y="1021487"/>
            <a:ext cx="876300" cy="876300"/>
          </a:xfrm>
          <a:prstGeom prst="rect">
            <a:avLst/>
          </a:prstGeom>
        </p:spPr>
      </p:pic>
      <p:sp>
        <p:nvSpPr>
          <p:cNvPr id="80" name="Rectangle 79"/>
          <p:cNvSpPr/>
          <p:nvPr/>
        </p:nvSpPr>
        <p:spPr>
          <a:xfrm>
            <a:off x="7874277" y="6218504"/>
            <a:ext cx="3492277" cy="32036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/>
          <p:nvPr/>
        </p:nvCxnSpPr>
        <p:spPr>
          <a:xfrm>
            <a:off x="7746586" y="6347153"/>
            <a:ext cx="3793414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9214412" y="6235681"/>
            <a:ext cx="267864" cy="303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9192754" y="6039512"/>
            <a:ext cx="267864" cy="3031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6454327" y="6096065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VIRIGNIA</a:t>
            </a:r>
            <a:endParaRPr lang="en-US" b="1" dirty="0"/>
          </a:p>
        </p:txBody>
      </p:sp>
      <p:sp>
        <p:nvSpPr>
          <p:cNvPr id="96" name="Rectangle 95"/>
          <p:cNvSpPr/>
          <p:nvPr/>
        </p:nvSpPr>
        <p:spPr>
          <a:xfrm>
            <a:off x="10065708" y="5602008"/>
            <a:ext cx="863550" cy="2676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ContentItems</a:t>
            </a:r>
            <a:endParaRPr lang="en-US" sz="800" dirty="0"/>
          </a:p>
        </p:txBody>
      </p:sp>
      <p:sp>
        <p:nvSpPr>
          <p:cNvPr id="27" name="Rectangle 26"/>
          <p:cNvSpPr/>
          <p:nvPr/>
        </p:nvSpPr>
        <p:spPr>
          <a:xfrm>
            <a:off x="10065708" y="5925174"/>
            <a:ext cx="863550" cy="4175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[]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832437" y="6538873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1986, 2008-2023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7184571" y="6465397"/>
            <a:ext cx="201179" cy="442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28" idx="2"/>
            <a:endCxn id="28" idx="0"/>
          </p:cNvCxnSpPr>
          <p:nvPr/>
        </p:nvCxnSpPr>
        <p:spPr>
          <a:xfrm flipV="1">
            <a:off x="7717455" y="6538873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8200571" y="4966004"/>
            <a:ext cx="1013841" cy="636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482276" y="4720427"/>
            <a:ext cx="13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486539" y="6316299"/>
            <a:ext cx="3607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In my  ass §</a:t>
            </a:r>
            <a:r>
              <a:rPr lang="en-US" dirty="0" smtClean="0"/>
              <a:t>1D87 PREA(23)</a:t>
            </a:r>
          </a:p>
          <a:p>
            <a:r>
              <a:rPr lang="en-US" dirty="0" smtClean="0"/>
              <a:t>[[ [x] no [x] yes [x] no [x] no ]] ![x] no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3148222" y="6651061"/>
            <a:ext cx="424740" cy="25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3572962" y="6378688"/>
            <a:ext cx="752295" cy="160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6023155" y="5005652"/>
            <a:ext cx="21659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HOMICIDE:JEUSE:HOMCE:PETER:HOMCE:PETER</a:t>
            </a:r>
          </a:p>
          <a:p>
            <a:r>
              <a:rPr lang="en-US" sz="800" strike="sngStrike" dirty="0" smtClean="0"/>
              <a:t>Care Taker, </a:t>
            </a:r>
            <a:r>
              <a:rPr lang="en-US" sz="800" strike="sngStrike" dirty="0" err="1" smtClean="0"/>
              <a:t>Damiler</a:t>
            </a:r>
            <a:r>
              <a:rPr lang="en-US" sz="800" strike="sngStrike" dirty="0" smtClean="0"/>
              <a:t> Ag, IBM </a:t>
            </a:r>
            <a:r>
              <a:rPr lang="en-US" sz="800" strike="sngStrike" dirty="0" err="1" smtClean="0"/>
              <a:t>Inc</a:t>
            </a:r>
            <a:endParaRPr lang="en-US" sz="800" strike="sngStrike" dirty="0"/>
          </a:p>
        </p:txBody>
      </p:sp>
      <p:cxnSp>
        <p:nvCxnSpPr>
          <p:cNvPr id="100" name="Straight Arrow Connector 99"/>
          <p:cNvCxnSpPr/>
          <p:nvPr/>
        </p:nvCxnSpPr>
        <p:spPr>
          <a:xfrm>
            <a:off x="6363864" y="5274593"/>
            <a:ext cx="1730111" cy="408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9746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36" y="1260218"/>
            <a:ext cx="568226" cy="568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953" y="2250892"/>
            <a:ext cx="5540375" cy="291316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986119" y="2006243"/>
            <a:ext cx="1188132" cy="13263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4146" y="847827"/>
            <a:ext cx="378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PENTAONG.JOESPHE.MARY.VIRIGIA….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1" y="2670097"/>
            <a:ext cx="5606582" cy="41260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214245" y="2206522"/>
            <a:ext cx="1188132" cy="13263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625600" y="1480457"/>
            <a:ext cx="2931886" cy="516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557486" y="2002971"/>
            <a:ext cx="916441" cy="152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" y="1266485"/>
            <a:ext cx="943464" cy="65380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291661" y="1509408"/>
            <a:ext cx="18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 </a:t>
            </a:r>
            <a:r>
              <a:rPr lang="en-US" strike="sngStrike" dirty="0" err="1" smtClean="0"/>
              <a:t>babyface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2308705" y="177270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blackhawk</a:t>
            </a:r>
            <a:endParaRPr lang="en-US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2356164" y="1633609"/>
            <a:ext cx="918307" cy="5021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5474882" y="6513210"/>
            <a:ext cx="25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CHECKPONT CHALIE(</a:t>
            </a:r>
            <a:r>
              <a:rPr lang="en-US" strike="sngStrike" dirty="0" err="1" smtClean="0"/>
              <a:t>ceo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2868284" y="199754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333333"/>
                </a:solidFill>
                <a:effectLst/>
                <a:latin typeface="Open Sans"/>
              </a:rPr>
              <a:t>Yücel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772" y="3369072"/>
            <a:ext cx="3325089" cy="332508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4748739" y="1947246"/>
            <a:ext cx="306334" cy="987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992941" y="2025926"/>
            <a:ext cx="694611" cy="402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6357257" y="2767898"/>
            <a:ext cx="566057" cy="16790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016044" y="1377833"/>
            <a:ext cx="472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HOMICIDE:JEUSE:HOMCE:PETER:HOMCE:PETER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H="1" flipV="1">
            <a:off x="7562478" y="1916805"/>
            <a:ext cx="532835" cy="960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935912" y="1770504"/>
            <a:ext cx="180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FBI:KIDNAAPPNG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186055" y="1489445"/>
            <a:ext cx="3109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Care Taker, </a:t>
            </a:r>
            <a:r>
              <a:rPr lang="en-US" strike="sngStrike" dirty="0" err="1"/>
              <a:t>Damiler</a:t>
            </a:r>
            <a:r>
              <a:rPr lang="en-US" strike="sngStrike" dirty="0"/>
              <a:t> Ag, IBM </a:t>
            </a:r>
            <a:r>
              <a:rPr lang="en-US" strike="sngStrike" dirty="0" err="1"/>
              <a:t>Inc</a:t>
            </a:r>
            <a:endParaRPr lang="en-US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7598496" y="9271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trike="sngStrike" dirty="0" smtClean="0"/>
              <a:t>”If someone one if putting something in </a:t>
            </a:r>
          </a:p>
          <a:p>
            <a:r>
              <a:rPr lang="en-US" strike="sngStrike" dirty="0" smtClean="0"/>
              <a:t>someone ass I would like to know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840936" y="1076863"/>
            <a:ext cx="5565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massimo</a:t>
            </a:r>
            <a:endParaRPr lang="en-US" sz="800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4000923" y="912532"/>
            <a:ext cx="3235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10Y - JUNE 2023</a:t>
            </a:r>
            <a:endParaRPr lang="en-US" sz="3600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824724" y="1474732"/>
            <a:ext cx="987897" cy="11946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5" idx="1"/>
          </p:cNvCxnSpPr>
          <p:nvPr/>
        </p:nvCxnSpPr>
        <p:spPr>
          <a:xfrm flipV="1">
            <a:off x="6812621" y="1674111"/>
            <a:ext cx="1373434" cy="93977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399370" y="2441142"/>
            <a:ext cx="774881" cy="1166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4919880" y="1535641"/>
            <a:ext cx="911559" cy="16450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V="1">
            <a:off x="7397499" y="1916805"/>
            <a:ext cx="1296558" cy="2897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6691086" y="2669395"/>
            <a:ext cx="149850" cy="6996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9534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07657" y="1059543"/>
            <a:ext cx="29029" cy="368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6114" y="4804229"/>
            <a:ext cx="2815772" cy="205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425371" y="4876800"/>
            <a:ext cx="8766629" cy="20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320800" y="1901371"/>
            <a:ext cx="101600" cy="387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582057" y="1553029"/>
            <a:ext cx="1175657" cy="34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43200" y="1625600"/>
            <a:ext cx="0" cy="317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510971" y="3207657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3490086" y="377371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3236686" y="4563889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661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2001</a:t>
            </a:r>
            <a:r>
              <a:rPr lang="en-US" dirty="0" smtClean="0"/>
              <a:t>  13th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90253" y="910548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8561" y="1158791"/>
            <a:ext cx="2629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FBI:WMD</a:t>
            </a:r>
            <a:endParaRPr lang="en-US" sz="48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308010" y="3540155"/>
            <a:ext cx="116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gorbachev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3366119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2000</a:t>
            </a:r>
            <a:r>
              <a:rPr lang="en-US" dirty="0" smtClean="0"/>
              <a:t>  </a:t>
            </a:r>
            <a:r>
              <a:rPr lang="en-US" dirty="0"/>
              <a:t>5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90253" y="910548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5048" y="1746220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Appretiship</a:t>
            </a:r>
            <a:r>
              <a:rPr lang="en-US" b="1" dirty="0" smtClean="0"/>
              <a:t> 1/3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95687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36" y="1260218"/>
            <a:ext cx="568226" cy="5682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67" y="2336800"/>
            <a:ext cx="5540375" cy="291316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9160554" y="2336800"/>
            <a:ext cx="1188132" cy="13263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016169" y="1026477"/>
            <a:ext cx="28007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https://www.ibm.com/investor/governance/senior-leadership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4146" y="847827"/>
            <a:ext cx="378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PENTAONG.JOESPHE.MARY.VIRIGIA….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1" y="2206522"/>
            <a:ext cx="5606582" cy="412609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214245" y="2206522"/>
            <a:ext cx="1188132" cy="13263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625600" y="1480457"/>
            <a:ext cx="2931886" cy="5167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7578498" y="1785257"/>
            <a:ext cx="594066" cy="4151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4557486" y="2002971"/>
            <a:ext cx="916441" cy="152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917" y="3297918"/>
            <a:ext cx="1733550" cy="2638425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 flipV="1">
            <a:off x="6390367" y="2627086"/>
            <a:ext cx="2770187" cy="4020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927" y="1386192"/>
            <a:ext cx="1215118" cy="79362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808311" y="1480457"/>
            <a:ext cx="2520381" cy="52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159" y="1445472"/>
            <a:ext cx="1185863" cy="94963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H="1">
            <a:off x="9137651" y="1793464"/>
            <a:ext cx="1139484" cy="2401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805" y="1381825"/>
            <a:ext cx="518464" cy="51846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30" y="1266485"/>
            <a:ext cx="943464" cy="65380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291661" y="1509408"/>
            <a:ext cx="1895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 </a:t>
            </a:r>
            <a:r>
              <a:rPr lang="en-US" strike="sngStrike" dirty="0" err="1" smtClean="0"/>
              <a:t>babyface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2308705" y="177270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blackhawk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3352902" y="1340276"/>
            <a:ext cx="757424" cy="551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2308705" y="1601718"/>
            <a:ext cx="918307" cy="5021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2822812" y="1070691"/>
            <a:ext cx="354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CHECKPON CHALEI(</a:t>
            </a:r>
            <a:r>
              <a:rPr lang="en-US" strike="sngStrike" dirty="0" err="1" smtClean="0"/>
              <a:t>kdw,infant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dept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135" y="1086450"/>
            <a:ext cx="1381562" cy="1034838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9492343" y="1134199"/>
            <a:ext cx="2419799" cy="6385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036" y="1698971"/>
            <a:ext cx="8133465" cy="5112463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2868284" y="199754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err="1" smtClean="0">
                <a:solidFill>
                  <a:srgbClr val="333333"/>
                </a:solidFill>
                <a:effectLst/>
                <a:latin typeface="Open Sans"/>
              </a:rPr>
              <a:t>Yücel</a:t>
            </a:r>
            <a:endParaRPr lang="en-US" b="0" i="0" dirty="0">
              <a:solidFill>
                <a:srgbClr val="333333"/>
              </a:solidFill>
              <a:effectLst/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167667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1998</a:t>
            </a:r>
            <a:r>
              <a:rPr lang="en-US" dirty="0" smtClean="0"/>
              <a:t>  </a:t>
            </a:r>
            <a:r>
              <a:rPr lang="en-US" dirty="0"/>
              <a:t>5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90253" y="910548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5048" y="1746220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Appretiship</a:t>
            </a:r>
            <a:r>
              <a:rPr lang="en-US" b="1" dirty="0" smtClean="0"/>
              <a:t> 1/3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194833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1999</a:t>
            </a:r>
            <a:r>
              <a:rPr lang="en-US" dirty="0" smtClean="0"/>
              <a:t>  </a:t>
            </a:r>
            <a:r>
              <a:rPr lang="en-US" dirty="0"/>
              <a:t>5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90253" y="910548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5048" y="1746220"/>
            <a:ext cx="1680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Appretiship</a:t>
            </a:r>
            <a:r>
              <a:rPr lang="en-US" b="1" dirty="0" smtClean="0"/>
              <a:t> 1/3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675616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</a:t>
            </a:r>
            <a:r>
              <a:rPr lang="en-US" dirty="0" smtClean="0"/>
              <a:t>  </a:t>
            </a:r>
            <a:r>
              <a:rPr lang="en-US" dirty="0"/>
              <a:t>5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190253" y="910548"/>
            <a:ext cx="13997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MAINSTREET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5048" y="1746220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Business School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19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1996</a:t>
            </a:r>
            <a:r>
              <a:rPr lang="en-US" dirty="0" smtClean="0"/>
              <a:t>  </a:t>
            </a:r>
            <a:r>
              <a:rPr lang="en-US" dirty="0"/>
              <a:t>5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01371" y="1808116"/>
            <a:ext cx="146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SQ.COLMENA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2295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275301" y="739025"/>
            <a:ext cx="1727200" cy="1840578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9020628" y="4075267"/>
            <a:ext cx="1611086" cy="11030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3207657" y="1059543"/>
            <a:ext cx="29029" cy="368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116114" y="4804229"/>
            <a:ext cx="2815772" cy="205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320800" y="1901371"/>
            <a:ext cx="101600" cy="3875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582057" y="1553029"/>
            <a:ext cx="1175657" cy="34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43200" y="1625600"/>
            <a:ext cx="0" cy="317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2510971" y="3207657"/>
            <a:ext cx="246743" cy="26125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805714" y="565732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val 1"/>
          <p:cNvSpPr/>
          <p:nvPr/>
        </p:nvSpPr>
        <p:spPr>
          <a:xfrm>
            <a:off x="4847978" y="2732696"/>
            <a:ext cx="4426857" cy="298994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943599" y="4859041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81429" y="2406125"/>
            <a:ext cx="50799" cy="3556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52400" y="1963013"/>
            <a:ext cx="1175657" cy="34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8911770" y="3086674"/>
            <a:ext cx="1611086" cy="110308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3" name="Rectangle 2"/>
          <p:cNvSpPr/>
          <p:nvPr/>
        </p:nvSpPr>
        <p:spPr>
          <a:xfrm>
            <a:off x="7006770" y="4086537"/>
            <a:ext cx="805543" cy="754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61313" y="4077658"/>
            <a:ext cx="805543" cy="7547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5210629" y="5178353"/>
            <a:ext cx="145142" cy="478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911770" y="5178353"/>
            <a:ext cx="108858" cy="366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77495" y="4131863"/>
            <a:ext cx="662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A </a:t>
            </a:r>
            <a:r>
              <a:rPr lang="en-US" i="1" dirty="0" err="1" smtClean="0"/>
              <a:t>a</a:t>
            </a:r>
            <a:r>
              <a:rPr lang="en-US" i="1" dirty="0" smtClean="0"/>
              <a:t> </a:t>
            </a:r>
            <a:r>
              <a:rPr lang="en-US" i="1" dirty="0" err="1" smtClean="0"/>
              <a:t>a</a:t>
            </a:r>
            <a:endParaRPr lang="en-US" i="1" dirty="0" smtClean="0"/>
          </a:p>
          <a:p>
            <a:r>
              <a:rPr lang="en-US" i="1" dirty="0" smtClean="0"/>
              <a:t>B </a:t>
            </a:r>
            <a:r>
              <a:rPr lang="en-US" i="1" dirty="0" err="1" smtClean="0"/>
              <a:t>b</a:t>
            </a:r>
            <a:r>
              <a:rPr lang="en-US" i="1" dirty="0" smtClean="0"/>
              <a:t> </a:t>
            </a:r>
            <a:r>
              <a:rPr lang="en-US" i="1" dirty="0" err="1"/>
              <a:t>b</a:t>
            </a:r>
            <a:endParaRPr lang="en-US" i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5724071" y="4201494"/>
            <a:ext cx="1262742" cy="211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825671" y="4353939"/>
            <a:ext cx="952500" cy="385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815341" y="946673"/>
            <a:ext cx="1376659" cy="846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NAVY</a:t>
            </a:r>
          </a:p>
          <a:p>
            <a:r>
              <a:rPr lang="en-US" sz="900" strike="sngStrike" dirty="0" smtClean="0"/>
              <a:t>(marlin)</a:t>
            </a:r>
            <a:endParaRPr lang="en-US" sz="9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69" y="1124626"/>
            <a:ext cx="1732494" cy="127500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126" y="1367566"/>
            <a:ext cx="1228330" cy="80225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876800" y="1124626"/>
            <a:ext cx="847271" cy="2429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29" y="1116869"/>
            <a:ext cx="1138432" cy="1138432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1698171" y="1686085"/>
            <a:ext cx="609600" cy="1782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954315" y="2580493"/>
            <a:ext cx="115879" cy="2570652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159658" y="4272258"/>
            <a:ext cx="2227942" cy="425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 flipV="1">
            <a:off x="-10885" y="5951687"/>
            <a:ext cx="573315" cy="329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651529" y="4272258"/>
            <a:ext cx="292070" cy="586783"/>
          </a:xfrm>
          <a:prstGeom prst="rect">
            <a:avLst/>
          </a:prstGeom>
          <a:solidFill>
            <a:schemeClr val="accent6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724071" y="3638217"/>
            <a:ext cx="241299" cy="20081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797564" y="3701946"/>
            <a:ext cx="146035" cy="70764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825671" y="3737328"/>
            <a:ext cx="45719" cy="4571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5651529" y="3468914"/>
            <a:ext cx="313841" cy="396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462663" y="4307453"/>
            <a:ext cx="633337" cy="390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5852736" y="4626810"/>
            <a:ext cx="104394" cy="1193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5117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6081486" y="1943283"/>
            <a:ext cx="1008745" cy="194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740402" y="393570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538688" y="398253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16801" y="398253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352972" y="400668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013371" y="400668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631543" y="492047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429829" y="496730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307942" y="496730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244113" y="499145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904512" y="499145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40402" y="617469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538688" y="6221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16801" y="622152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352972" y="624567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013371" y="624567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631543" y="28929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429829" y="293980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307942" y="293980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4113" y="296395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904512" y="296395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00" y="3235777"/>
            <a:ext cx="701505" cy="3744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49829" y="285222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Halleluja</a:t>
            </a:r>
            <a:endParaRPr lang="en-US" b="1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69" y="2892975"/>
            <a:ext cx="591248" cy="78934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 flipV="1">
            <a:off x="2374468" y="2852221"/>
            <a:ext cx="862218" cy="114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09028" y="3585404"/>
            <a:ext cx="4673600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109028" y="4653892"/>
            <a:ext cx="4673600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109028" y="5856809"/>
            <a:ext cx="4673600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564914" y="1233714"/>
            <a:ext cx="2017486" cy="101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09028" y="2516917"/>
            <a:ext cx="4673600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865258" y="165603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894285" y="127192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260255" y="1047251"/>
            <a:ext cx="1782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JFK</a:t>
            </a:r>
            <a:endParaRPr lang="en-US" sz="96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393" y="1250561"/>
            <a:ext cx="379780" cy="48332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698345" y="2137283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Mr. </a:t>
            </a:r>
            <a:r>
              <a:rPr lang="en-US" sz="800" strike="sngStrike" dirty="0" err="1" smtClean="0"/>
              <a:t>Bendoreitis</a:t>
            </a:r>
            <a:endParaRPr lang="en-US" sz="800" strike="sngStrike" dirty="0" smtClean="0"/>
          </a:p>
          <a:p>
            <a:r>
              <a:rPr lang="en-US" sz="800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dirty="0" err="1" smtClean="0"/>
              <a:t>gynaisum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1" name="Rectangle 60"/>
          <p:cNvSpPr/>
          <p:nvPr/>
        </p:nvSpPr>
        <p:spPr>
          <a:xfrm>
            <a:off x="3740205" y="2709549"/>
            <a:ext cx="12330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enigma 1994 30 minute </a:t>
            </a:r>
          </a:p>
          <a:p>
            <a:r>
              <a:rPr lang="en-US" sz="800" dirty="0" smtClean="0"/>
              <a:t>song return to innocence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3571672" y="2416058"/>
            <a:ext cx="127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strike="sngStrike" dirty="0" smtClean="0"/>
              <a:t>Bring a CD</a:t>
            </a:r>
            <a:endParaRPr lang="en-US" strike="sngStrike" dirty="0"/>
          </a:p>
        </p:txBody>
      </p:sp>
      <p:sp>
        <p:nvSpPr>
          <p:cNvPr id="64" name="Oval 63"/>
          <p:cNvSpPr/>
          <p:nvPr/>
        </p:nvSpPr>
        <p:spPr>
          <a:xfrm>
            <a:off x="6894285" y="1832081"/>
            <a:ext cx="551543" cy="47447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698345" y="1797362"/>
            <a:ext cx="283027" cy="40276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6" idx="1"/>
            <a:endCxn id="65" idx="2"/>
          </p:cNvCxnSpPr>
          <p:nvPr/>
        </p:nvCxnSpPr>
        <p:spPr>
          <a:xfrm flipV="1">
            <a:off x="6081486" y="1998746"/>
            <a:ext cx="616859" cy="41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160397" y="2062581"/>
            <a:ext cx="616859" cy="41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052459" y="1984606"/>
            <a:ext cx="616859" cy="41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740205" y="3414752"/>
            <a:ext cx="13115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Sind </a:t>
            </a:r>
            <a:r>
              <a:rPr lang="en-US" sz="800" strike="sngStrike" dirty="0" err="1" smtClean="0"/>
              <a:t>sie</a:t>
            </a:r>
            <a:r>
              <a:rPr lang="en-US" sz="800" strike="sngStrike" dirty="0" smtClean="0"/>
              <a:t> gut </a:t>
            </a:r>
            <a:r>
              <a:rPr lang="en-US" sz="800" strike="sngStrike" dirty="0" err="1" smtClean="0"/>
              <a:t>zu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voegelen</a:t>
            </a:r>
            <a:r>
              <a:rPr lang="en-US" sz="800" strike="sngStrike" dirty="0" smtClean="0"/>
              <a:t>?</a:t>
            </a:r>
          </a:p>
          <a:p>
            <a:r>
              <a:rPr lang="en-US" sz="800" dirty="0" smtClean="0"/>
              <a:t>(</a:t>
            </a:r>
            <a:r>
              <a:rPr lang="en-US" sz="800" dirty="0" err="1" smtClean="0"/>
              <a:t>trnal</a:t>
            </a:r>
            <a:r>
              <a:rPr lang="en-US" sz="800" dirty="0" smtClean="0"/>
              <a:t>) </a:t>
            </a:r>
            <a:r>
              <a:rPr lang="en-US" sz="800" strike="sngStrike" dirty="0" smtClean="0"/>
              <a:t>are you for </a:t>
            </a:r>
            <a:r>
              <a:rPr lang="en-US" sz="800" strike="sngStrike" dirty="0" err="1" smtClean="0"/>
              <a:t>porking</a:t>
            </a:r>
            <a:r>
              <a:rPr lang="en-US" sz="800" strike="sngStrike" dirty="0" smtClean="0"/>
              <a:t>?</a:t>
            </a:r>
            <a:endParaRPr lang="en-US" sz="800" strike="sngStrike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3571672" y="3291711"/>
            <a:ext cx="483790" cy="645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468913" y="1233714"/>
            <a:ext cx="8345715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95656" y="2600724"/>
            <a:ext cx="384627" cy="447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9189006" y="2605714"/>
            <a:ext cx="384627" cy="447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328" y="2589847"/>
            <a:ext cx="345281" cy="18429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00" y="2813849"/>
            <a:ext cx="345281" cy="18429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579" y="2562239"/>
            <a:ext cx="345281" cy="184291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8904512" y="2785390"/>
            <a:ext cx="83456" cy="15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260255" y="2247580"/>
            <a:ext cx="2172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JFK(HOMICIDE:Is-a-Bell)</a:t>
            </a:r>
            <a:endParaRPr lang="en-US" sz="1600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23" y="1418011"/>
            <a:ext cx="412788" cy="412788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105" y="1033026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  7</a:t>
            </a:r>
            <a:r>
              <a:rPr lang="en-US" baseline="30000" dirty="0" smtClean="0"/>
              <a:t>th</a:t>
            </a:r>
            <a:r>
              <a:rPr lang="en-US" dirty="0" smtClean="0"/>
              <a:t> and 8th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0924432" y="85313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GAS</a:t>
            </a:r>
          </a:p>
          <a:p>
            <a:r>
              <a:rPr lang="en-US" sz="800" dirty="0" smtClean="0"/>
              <a:t>(</a:t>
            </a:r>
            <a:r>
              <a:rPr lang="en-US" sz="800" dirty="0" err="1" smtClean="0"/>
              <a:t>rudold</a:t>
            </a:r>
            <a:r>
              <a:rPr lang="en-US" sz="800" dirty="0" smtClean="0"/>
              <a:t>-diesel-</a:t>
            </a:r>
            <a:r>
              <a:rPr lang="en-US" sz="800" dirty="0" err="1" smtClean="0"/>
              <a:t>strasse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6096000" y="1418011"/>
            <a:ext cx="1872344" cy="8885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46" idx="3"/>
          </p:cNvCxnSpPr>
          <p:nvPr/>
        </p:nvCxnSpPr>
        <p:spPr>
          <a:xfrm>
            <a:off x="2924723" y="2475837"/>
            <a:ext cx="2787592" cy="2925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423894" y="4816727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JFK(Isabell)</a:t>
            </a:r>
            <a:endParaRPr lang="en-US" dirty="0"/>
          </a:p>
        </p:txBody>
      </p:sp>
      <p:cxnSp>
        <p:nvCxnSpPr>
          <p:cNvPr id="94" name="Straight Connector 93"/>
          <p:cNvCxnSpPr/>
          <p:nvPr/>
        </p:nvCxnSpPr>
        <p:spPr>
          <a:xfrm>
            <a:off x="5762092" y="4727450"/>
            <a:ext cx="769256" cy="492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353" y="4286775"/>
            <a:ext cx="334735" cy="520699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>
            <a:off x="5051783" y="4256010"/>
            <a:ext cx="1309105" cy="5607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007" y="4292996"/>
            <a:ext cx="357421" cy="504928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5806630" y="5950440"/>
            <a:ext cx="130356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</a:p>
          <a:p>
            <a:r>
              <a:rPr lang="en-US" sz="900" strike="sngStrike" dirty="0" smtClean="0"/>
              <a:t>Roth.* Harold, German)</a:t>
            </a:r>
            <a:endParaRPr lang="en-US" sz="9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5167088" y="469229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88th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5453353" y="5805274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88th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8911169" y="2213721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!88th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6453239" y="3725005"/>
            <a:ext cx="55015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</a:p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.furniss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5" name="Straight Arrow Connector 104"/>
          <p:cNvCxnSpPr/>
          <p:nvPr/>
        </p:nvCxnSpPr>
        <p:spPr>
          <a:xfrm flipV="1">
            <a:off x="3067317" y="1733882"/>
            <a:ext cx="2869026" cy="250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5932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6081486" y="1943283"/>
            <a:ext cx="1008745" cy="194000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740402" y="393570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538688" y="398253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7416801" y="398253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8352972" y="400668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013371" y="400668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631543" y="492047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429829" y="496730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7307942" y="496730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8244113" y="499145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904512" y="499145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740402" y="617469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6538688" y="6221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7416801" y="622152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352972" y="624567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013371" y="624567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631543" y="28929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6429829" y="293980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7307942" y="293980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244113" y="296395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904512" y="296395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00" y="3235777"/>
            <a:ext cx="701505" cy="3744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349829" y="2852220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Halleluja</a:t>
            </a:r>
            <a:endParaRPr lang="en-US" b="1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069" y="2892975"/>
            <a:ext cx="591248" cy="78934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 flipV="1">
            <a:off x="2374468" y="2852221"/>
            <a:ext cx="862218" cy="1146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109028" y="3585404"/>
            <a:ext cx="4673600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109028" y="4653892"/>
            <a:ext cx="4673600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109028" y="5856809"/>
            <a:ext cx="4673600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564914" y="1233714"/>
            <a:ext cx="2017486" cy="1016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09028" y="2516917"/>
            <a:ext cx="4673600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6865258" y="165603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894285" y="127192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260255" y="1047251"/>
            <a:ext cx="178286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JFK</a:t>
            </a:r>
            <a:endParaRPr lang="en-US" sz="96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393" y="1250561"/>
            <a:ext cx="379780" cy="48332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698345" y="2137283"/>
            <a:ext cx="835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Mr. </a:t>
            </a:r>
            <a:r>
              <a:rPr lang="en-US" sz="800" strike="sngStrike" dirty="0" err="1" smtClean="0"/>
              <a:t>Bendoreitis</a:t>
            </a:r>
            <a:endParaRPr lang="en-US" sz="800" strike="sngStrike" dirty="0" smtClean="0"/>
          </a:p>
          <a:p>
            <a:r>
              <a:rPr lang="en-US" sz="800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dirty="0" err="1" smtClean="0"/>
              <a:t>gynaisum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4" name="Oval 63"/>
          <p:cNvSpPr/>
          <p:nvPr/>
        </p:nvSpPr>
        <p:spPr>
          <a:xfrm>
            <a:off x="6894285" y="1832081"/>
            <a:ext cx="551543" cy="47447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6698345" y="1797362"/>
            <a:ext cx="283027" cy="40276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/>
          <p:cNvCxnSpPr>
            <a:stCxn id="66" idx="1"/>
            <a:endCxn id="65" idx="2"/>
          </p:cNvCxnSpPr>
          <p:nvPr/>
        </p:nvCxnSpPr>
        <p:spPr>
          <a:xfrm flipV="1">
            <a:off x="6081486" y="1998746"/>
            <a:ext cx="616859" cy="41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6160397" y="2062581"/>
            <a:ext cx="616859" cy="41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6052459" y="1984606"/>
            <a:ext cx="616859" cy="41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3468913" y="1233714"/>
            <a:ext cx="8345715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8795656" y="2600724"/>
            <a:ext cx="384627" cy="447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9189006" y="2605714"/>
            <a:ext cx="384627" cy="447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5328" y="2589847"/>
            <a:ext cx="345281" cy="18429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00" y="2813849"/>
            <a:ext cx="345281" cy="18429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7579" y="2562239"/>
            <a:ext cx="345281" cy="184291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8904512" y="2785390"/>
            <a:ext cx="83456" cy="154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723" y="1418011"/>
            <a:ext cx="412788" cy="412788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105" y="1033026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  88th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0924432" y="853133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GAS</a:t>
            </a:r>
          </a:p>
          <a:p>
            <a:r>
              <a:rPr lang="en-US" sz="800" dirty="0" smtClean="0"/>
              <a:t>(</a:t>
            </a:r>
            <a:r>
              <a:rPr lang="en-US" sz="800" dirty="0" err="1" smtClean="0"/>
              <a:t>rudold</a:t>
            </a:r>
            <a:r>
              <a:rPr lang="en-US" sz="800" dirty="0" smtClean="0"/>
              <a:t>-diesel-</a:t>
            </a:r>
            <a:r>
              <a:rPr lang="en-US" sz="800" dirty="0" err="1" smtClean="0"/>
              <a:t>strasse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6096000" y="1418011"/>
            <a:ext cx="1872344" cy="88854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8911169" y="221372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88th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3043115" y="1931377"/>
            <a:ext cx="1994169" cy="268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78968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98575" y="977149"/>
            <a:ext cx="2933700" cy="156210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95163" y="1083438"/>
            <a:ext cx="2933700" cy="15621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526031" y="1323521"/>
            <a:ext cx="2933700" cy="156210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035272" y="3252537"/>
            <a:ext cx="4208544" cy="480166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51086" y="1624405"/>
            <a:ext cx="4208544" cy="480166"/>
          </a:xfrm>
          <a:prstGeom prst="line">
            <a:avLst/>
          </a:prstGeom>
          <a:ln w="762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781858" y="4558105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4528458" y="534828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24926">
            <a:off x="2023236" y="2077357"/>
            <a:ext cx="2933700" cy="15621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748544" y="4310274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/>
          <p:cNvSpPr/>
          <p:nvPr/>
        </p:nvSpPr>
        <p:spPr>
          <a:xfrm>
            <a:off x="6897453" y="5109648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7851905" y="4479632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000814" y="527900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8758723" y="4508192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8907632" y="5307566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602514" y="1624405"/>
            <a:ext cx="1146030" cy="12058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5587401" y="2674492"/>
            <a:ext cx="1146030" cy="120588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4905829" y="1959429"/>
            <a:ext cx="3453801" cy="1785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789044" y="3437627"/>
            <a:ext cx="772969" cy="21544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M-I-S-S-I-P-P-I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036457" y="3091255"/>
            <a:ext cx="2119086" cy="1219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9547">
            <a:off x="7945745" y="2018626"/>
            <a:ext cx="2933700" cy="15621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93165" y="1014688"/>
            <a:ext cx="26577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PRICE.JRS</a:t>
            </a:r>
            <a:endParaRPr lang="en-US" sz="4800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11" y="1798792"/>
            <a:ext cx="2237317" cy="17514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177847" y="3645814"/>
            <a:ext cx="1577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Mississippi III </a:t>
            </a:r>
            <a:endParaRPr lang="en-US" sz="1400" dirty="0" smtClean="0"/>
          </a:p>
          <a:p>
            <a:r>
              <a:rPr lang="en-US" sz="1400" dirty="0" smtClean="0"/>
              <a:t>(</a:t>
            </a:r>
            <a:r>
              <a:rPr lang="en-US" sz="1400" dirty="0"/>
              <a:t>Battleship No. 41)</a:t>
            </a:r>
            <a:endParaRPr lang="en-US" sz="1400" dirty="0">
              <a:hlinkClick r:id="rId4"/>
            </a:endParaRPr>
          </a:p>
        </p:txBody>
      </p:sp>
    </p:spTree>
    <p:extLst>
      <p:ext uri="{BB962C8B-B14F-4D97-AF65-F5344CB8AC3E}">
        <p14:creationId xmlns:p14="http://schemas.microsoft.com/office/powerpoint/2010/main" val="39334374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Oval 32"/>
          <p:cNvSpPr/>
          <p:nvPr/>
        </p:nvSpPr>
        <p:spPr>
          <a:xfrm>
            <a:off x="4781858" y="4558105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4" name="Oval 33"/>
          <p:cNvSpPr/>
          <p:nvPr/>
        </p:nvSpPr>
        <p:spPr>
          <a:xfrm>
            <a:off x="4528458" y="534828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3585029" y="1306286"/>
            <a:ext cx="391885" cy="4041994"/>
          </a:xfrm>
          <a:prstGeom prst="can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716543" y="2195521"/>
            <a:ext cx="507999" cy="399997"/>
          </a:xfrm>
          <a:prstGeom prst="ellipse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3773714" y="1785257"/>
            <a:ext cx="1008144" cy="50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585029" y="2025405"/>
            <a:ext cx="391885" cy="26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624942" y="2236173"/>
            <a:ext cx="391885" cy="26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28572" y="2375559"/>
            <a:ext cx="391885" cy="26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585029" y="2541324"/>
            <a:ext cx="391885" cy="26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6792086" y="2337890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/>
          <p:cNvSpPr/>
          <p:nvPr/>
        </p:nvSpPr>
        <p:spPr>
          <a:xfrm>
            <a:off x="6538686" y="3128065"/>
            <a:ext cx="1611086" cy="11030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3552370" y="2809176"/>
            <a:ext cx="391885" cy="26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604985" y="3108867"/>
            <a:ext cx="391885" cy="267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096000" y="2195521"/>
            <a:ext cx="3860800" cy="148408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952343" y="1785257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berly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7283604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11624" y="3640251"/>
            <a:ext cx="431759" cy="398477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105" y="1033026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  7</a:t>
            </a:r>
            <a:r>
              <a:rPr lang="en-US" baseline="30000" dirty="0" smtClean="0"/>
              <a:t>th</a:t>
            </a:r>
            <a:r>
              <a:rPr lang="en-US" dirty="0" smtClean="0"/>
              <a:t> and 8th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0660180" y="1156136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GAS</a:t>
            </a:r>
          </a:p>
          <a:p>
            <a:r>
              <a:rPr lang="en-US" sz="800" dirty="0" smtClean="0"/>
              <a:t>(</a:t>
            </a:r>
            <a:r>
              <a:rPr lang="en-US" sz="800" dirty="0" err="1" smtClean="0"/>
              <a:t>rudold</a:t>
            </a:r>
            <a:r>
              <a:rPr lang="en-US" sz="800" dirty="0" smtClean="0"/>
              <a:t>-diesel-</a:t>
            </a:r>
            <a:r>
              <a:rPr lang="en-US" sz="800" dirty="0" err="1" smtClean="0"/>
              <a:t>strasse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302" y="1795495"/>
            <a:ext cx="357421" cy="5049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703933" y="2468840"/>
            <a:ext cx="2960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 BANK ALEN GREENSP</a:t>
            </a:r>
          </a:p>
          <a:p>
            <a:r>
              <a:rPr lang="en-US" sz="800" dirty="0" smtClean="0"/>
              <a:t>(</a:t>
            </a:r>
            <a:r>
              <a:rPr lang="en-US" sz="800" strike="sngStrike" dirty="0" smtClean="0"/>
              <a:t>undertaker</a:t>
            </a:r>
            <a:r>
              <a:rPr lang="en-US" sz="800" dirty="0" smtClean="0"/>
              <a:t>)</a:t>
            </a:r>
          </a:p>
          <a:p>
            <a:r>
              <a:rPr lang="en-US" strike="sngStrike" dirty="0" smtClean="0"/>
              <a:t>5.0</a:t>
            </a:r>
          </a:p>
          <a:p>
            <a:r>
              <a:rPr lang="en-US" sz="800" strike="sngStrike" dirty="0" smtClean="0"/>
              <a:t>Diktat</a:t>
            </a:r>
          </a:p>
          <a:p>
            <a:r>
              <a:rPr lang="en-US" sz="800" strike="sngStrike" dirty="0" smtClean="0"/>
              <a:t>6.0/6.0/5.0/3.5/4.5</a:t>
            </a:r>
            <a:endParaRPr lang="en-US" sz="800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290286" y="1608892"/>
            <a:ext cx="1117600" cy="20157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7" idx="5"/>
          </p:cNvCxnSpPr>
          <p:nvPr/>
        </p:nvCxnSpPr>
        <p:spPr>
          <a:xfrm>
            <a:off x="5645450" y="1808116"/>
            <a:ext cx="2153894" cy="300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60048" y="464385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Alen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076" y="3511577"/>
            <a:ext cx="752505" cy="115993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293932" y="3603645"/>
            <a:ext cx="1719196" cy="10402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37" y="5235485"/>
            <a:ext cx="443619" cy="36639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959429" y="5147456"/>
            <a:ext cx="1175657" cy="6203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656" y="5253937"/>
            <a:ext cx="491080" cy="49108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901044" y="5013189"/>
            <a:ext cx="1132115" cy="13228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492" y="6196411"/>
            <a:ext cx="1344364" cy="633126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1203915" y="6099801"/>
            <a:ext cx="1876200" cy="64846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391656" y="5680900"/>
            <a:ext cx="3286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41.HOMCEI:MAYOR:POPE:FRANCECO</a:t>
            </a:r>
          </a:p>
          <a:p>
            <a:r>
              <a:rPr lang="en-US" sz="1600" dirty="0" smtClean="0"/>
              <a:t>IPX</a:t>
            </a:r>
            <a:endParaRPr lang="en-US" sz="1600" dirty="0"/>
          </a:p>
        </p:txBody>
      </p:sp>
      <p:sp>
        <p:nvSpPr>
          <p:cNvPr id="34" name="TextBox 33"/>
          <p:cNvSpPr txBox="1"/>
          <p:nvPr/>
        </p:nvSpPr>
        <p:spPr>
          <a:xfrm>
            <a:off x="5747116" y="3587197"/>
            <a:ext cx="1164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gorbachev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506818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1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689" y="996270"/>
            <a:ext cx="367170" cy="3671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74" y="1566554"/>
            <a:ext cx="2276190" cy="213333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804395" y="1464417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12678" y="1056214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Application</a:t>
            </a:r>
            <a:endParaRPr lang="en-US" b="1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613186" y="969184"/>
            <a:ext cx="43030" cy="588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-42216" y="132890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8:05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06249" y="1863684"/>
            <a:ext cx="1858434" cy="17216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18263" y="1872933"/>
            <a:ext cx="1846420" cy="24719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dirty="0" smtClean="0"/>
              <a:t>IBM Tivoli</a:t>
            </a:r>
          </a:p>
          <a:p>
            <a:pPr algn="ctr"/>
            <a:r>
              <a:rPr lang="en-US" sz="800" b="1" dirty="0" err="1" smtClean="0"/>
              <a:t>Parnter</a:t>
            </a:r>
            <a:endParaRPr lang="en-US" sz="800" dirty="0"/>
          </a:p>
        </p:txBody>
      </p:sp>
      <p:sp>
        <p:nvSpPr>
          <p:cNvPr id="29" name="Rectangle 28"/>
          <p:cNvSpPr/>
          <p:nvPr/>
        </p:nvSpPr>
        <p:spPr>
          <a:xfrm>
            <a:off x="918263" y="2120129"/>
            <a:ext cx="1846420" cy="160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rgbClr val="FF0000"/>
                </a:solidFill>
              </a:rPr>
              <a:t>development</a:t>
            </a:r>
            <a:endParaRPr lang="en-US" sz="800" dirty="0">
              <a:solidFill>
                <a:srgbClr val="FF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409253" y="1721422"/>
            <a:ext cx="763792" cy="12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791499" y="5331770"/>
            <a:ext cx="2276190" cy="13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109127" y="3226459"/>
            <a:ext cx="1463040" cy="2117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320254" y="3229359"/>
            <a:ext cx="9813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L2 SWAT SUPPORT</a:t>
            </a:r>
            <a:endParaRPr lang="en-US" sz="800" b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1698976" y="3536726"/>
            <a:ext cx="92174" cy="133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617336" y="1564443"/>
            <a:ext cx="2351489" cy="59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757186" y="4653234"/>
            <a:ext cx="2366330" cy="4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9617336" y="1172764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Marketing</a:t>
            </a:r>
            <a:endParaRPr lang="en-US" b="1" dirty="0"/>
          </a:p>
        </p:txBody>
      </p:sp>
      <p:sp>
        <p:nvSpPr>
          <p:cNvPr id="70" name="Rectangle 69"/>
          <p:cNvSpPr/>
          <p:nvPr/>
        </p:nvSpPr>
        <p:spPr>
          <a:xfrm>
            <a:off x="9748387" y="4168835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454" y="5249133"/>
            <a:ext cx="876300" cy="876300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824" y="1952309"/>
            <a:ext cx="3226687" cy="27600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3" y="5971997"/>
            <a:ext cx="1030759" cy="5105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2677" y="4975611"/>
            <a:ext cx="1165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Download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570616" y="5687283"/>
            <a:ext cx="869396" cy="939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450" y="5449746"/>
            <a:ext cx="543708" cy="54370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056718" y="5338356"/>
            <a:ext cx="692472" cy="9444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171885" y="1580872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L3 Support</a:t>
            </a:r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215" y="1692586"/>
            <a:ext cx="515359" cy="650872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>
            <a:off x="7055192" y="1761516"/>
            <a:ext cx="1195444" cy="436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644697" y="2516558"/>
            <a:ext cx="1261515" cy="429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95991" y="2779006"/>
            <a:ext cx="756107" cy="228179"/>
          </a:xfrm>
          <a:prstGeom prst="rect">
            <a:avLst/>
          </a:prstGeom>
        </p:spPr>
      </p:pic>
      <p:cxnSp>
        <p:nvCxnSpPr>
          <p:cNvPr id="97" name="Straight Arrow Connector 96"/>
          <p:cNvCxnSpPr/>
          <p:nvPr/>
        </p:nvCxnSpPr>
        <p:spPr>
          <a:xfrm>
            <a:off x="7150195" y="3096012"/>
            <a:ext cx="235096" cy="1254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4267" y="2393493"/>
            <a:ext cx="756107" cy="228179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5773171" y="2241835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j2EE</a:t>
            </a:r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6797281" y="2632721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423" y="1721422"/>
            <a:ext cx="719782" cy="108164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828472" y="1121553"/>
            <a:ext cx="1512601" cy="2055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39547" y="5073480"/>
            <a:ext cx="1247775" cy="271463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4239547" y="4712367"/>
            <a:ext cx="4169667" cy="158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814" y="5057377"/>
            <a:ext cx="1975515" cy="1204582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5487322" y="4975611"/>
            <a:ext cx="1850556" cy="1181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383098" y="4492967"/>
            <a:ext cx="1010942" cy="1317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635" y="6169871"/>
            <a:ext cx="952256" cy="533263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>
            <a:off x="8250636" y="5721600"/>
            <a:ext cx="158578" cy="7609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077" y="4816680"/>
            <a:ext cx="893557" cy="670168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754" y="5712932"/>
            <a:ext cx="1236017" cy="569836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8392517" y="5535091"/>
            <a:ext cx="158578" cy="76093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1233" y="4938451"/>
            <a:ext cx="1074621" cy="851245"/>
          </a:xfrm>
          <a:prstGeom prst="rect">
            <a:avLst/>
          </a:prstGeom>
        </p:spPr>
      </p:pic>
      <p:sp>
        <p:nvSpPr>
          <p:cNvPr id="108" name="TextBox 107"/>
          <p:cNvSpPr txBox="1"/>
          <p:nvPr/>
        </p:nvSpPr>
        <p:spPr>
          <a:xfrm>
            <a:off x="4160824" y="1172764"/>
            <a:ext cx="279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Reporter</a:t>
            </a:r>
            <a:r>
              <a:rPr lang="en-US" dirty="0" smtClean="0"/>
              <a:t> (</a:t>
            </a:r>
            <a:r>
              <a:rPr lang="en-US" b="1" dirty="0" smtClean="0"/>
              <a:t>HAMELTON.AVG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4327766" y="1550764"/>
            <a:ext cx="4223329" cy="2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7878824" y="1289357"/>
            <a:ext cx="1512601" cy="2055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455" y="983452"/>
            <a:ext cx="751468" cy="550694"/>
          </a:xfrm>
          <a:prstGeom prst="rect">
            <a:avLst/>
          </a:prstGeom>
        </p:spPr>
      </p:pic>
      <p:cxnSp>
        <p:nvCxnSpPr>
          <p:cNvPr id="114" name="Straight Connector 113"/>
          <p:cNvCxnSpPr>
            <a:endCxn id="101" idx="2"/>
          </p:cNvCxnSpPr>
          <p:nvPr/>
        </p:nvCxnSpPr>
        <p:spPr>
          <a:xfrm flipH="1">
            <a:off x="8522763" y="5535091"/>
            <a:ext cx="696541" cy="1168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383098" y="6482530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sp>
        <p:nvSpPr>
          <p:cNvPr id="116" name="TextBox 115"/>
          <p:cNvSpPr txBox="1"/>
          <p:nvPr/>
        </p:nvSpPr>
        <p:spPr>
          <a:xfrm>
            <a:off x="2793635" y="1077754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MONOPOLY</a:t>
            </a:r>
            <a:endParaRPr lang="en-US" b="1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308" y="1322649"/>
            <a:ext cx="475130" cy="644995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>
            <a:off x="3153445" y="1089427"/>
            <a:ext cx="848431" cy="12244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2766517" y="963701"/>
            <a:ext cx="3666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41.INT.1990 CHECKPONT CHALRI(</a:t>
            </a:r>
            <a:r>
              <a:rPr lang="en-US" strike="sngStrike" dirty="0" smtClean="0"/>
              <a:t>car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23" name="Straight Connector 122"/>
          <p:cNvCxnSpPr/>
          <p:nvPr/>
        </p:nvCxnSpPr>
        <p:spPr>
          <a:xfrm flipH="1">
            <a:off x="6754171" y="1509173"/>
            <a:ext cx="1214008" cy="529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4863434" y="5566304"/>
            <a:ext cx="3337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che</a:t>
            </a:r>
            <a:endParaRPr lang="en-US" sz="800" strike="sngStrike" dirty="0"/>
          </a:p>
        </p:txBody>
      </p:sp>
      <p:sp>
        <p:nvSpPr>
          <p:cNvPr id="125" name="Rectangle 124"/>
          <p:cNvSpPr/>
          <p:nvPr/>
        </p:nvSpPr>
        <p:spPr>
          <a:xfrm>
            <a:off x="4281137" y="6125436"/>
            <a:ext cx="130356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amazon ec2 containers </a:t>
            </a:r>
            <a:r>
              <a:rPr lang="en-US" sz="800" strike="sngStrike" dirty="0" err="1" smtClean="0"/>
              <a:t>ecs</a:t>
            </a:r>
            <a:endParaRPr lang="en-US" sz="800" strike="sngStrike" dirty="0"/>
          </a:p>
        </p:txBody>
      </p:sp>
      <p:cxnSp>
        <p:nvCxnSpPr>
          <p:cNvPr id="127" name="Straight Connector 126"/>
          <p:cNvCxnSpPr/>
          <p:nvPr/>
        </p:nvCxnSpPr>
        <p:spPr>
          <a:xfrm flipH="1">
            <a:off x="6888538" y="4768431"/>
            <a:ext cx="945275" cy="16285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3391116" y="1237913"/>
            <a:ext cx="848431" cy="12244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/>
          <p:cNvSpPr/>
          <p:nvPr/>
        </p:nvSpPr>
        <p:spPr>
          <a:xfrm>
            <a:off x="1097177" y="2426501"/>
            <a:ext cx="1374968" cy="2520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1123450" y="2782660"/>
            <a:ext cx="1374968" cy="2520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069" y="1010196"/>
            <a:ext cx="832882" cy="547236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 flipV="1">
            <a:off x="3618878" y="1666486"/>
            <a:ext cx="1857903" cy="3109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Picture 13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642" y="1701630"/>
            <a:ext cx="1457924" cy="979044"/>
          </a:xfrm>
          <a:prstGeom prst="rect">
            <a:avLst/>
          </a:prstGeom>
        </p:spPr>
      </p:pic>
      <p:pic>
        <p:nvPicPr>
          <p:cNvPr id="137" name="Picture 13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8406" y="2768741"/>
            <a:ext cx="1514396" cy="848062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8763" y="3707610"/>
            <a:ext cx="828150" cy="620313"/>
          </a:xfrm>
          <a:prstGeom prst="rect">
            <a:avLst/>
          </a:prstGeom>
        </p:spPr>
      </p:pic>
      <p:cxnSp>
        <p:nvCxnSpPr>
          <p:cNvPr id="140" name="Straight Connector 139"/>
          <p:cNvCxnSpPr/>
          <p:nvPr/>
        </p:nvCxnSpPr>
        <p:spPr>
          <a:xfrm flipV="1">
            <a:off x="9998406" y="3818965"/>
            <a:ext cx="1652126" cy="198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ube 140"/>
          <p:cNvSpPr/>
          <p:nvPr/>
        </p:nvSpPr>
        <p:spPr>
          <a:xfrm>
            <a:off x="2764683" y="5535091"/>
            <a:ext cx="626433" cy="861853"/>
          </a:xfrm>
          <a:prstGeom prst="cube">
            <a:avLst>
              <a:gd name="adj" fmla="val 129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2" name="TextBox 141"/>
          <p:cNvSpPr txBox="1"/>
          <p:nvPr/>
        </p:nvSpPr>
        <p:spPr>
          <a:xfrm>
            <a:off x="2725815" y="5623359"/>
            <a:ext cx="1181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FBI:WMD+ </a:t>
            </a:r>
          </a:p>
          <a:p>
            <a:r>
              <a:rPr lang="en-US" sz="800" dirty="0" smtClean="0"/>
              <a:t>for Work </a:t>
            </a:r>
          </a:p>
          <a:p>
            <a:r>
              <a:rPr lang="en-US" sz="800" strike="sngStrike" dirty="0" smtClean="0"/>
              <a:t>(Al 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HOMCIDE:AUSLAENDER</a:t>
            </a:r>
            <a:endParaRPr lang="en-US" sz="800" dirty="0"/>
          </a:p>
        </p:txBody>
      </p:sp>
      <p:sp>
        <p:nvSpPr>
          <p:cNvPr id="143" name="TextBox 142"/>
          <p:cNvSpPr txBox="1"/>
          <p:nvPr/>
        </p:nvSpPr>
        <p:spPr>
          <a:xfrm>
            <a:off x="3188013" y="1930977"/>
            <a:ext cx="6815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-add </a:t>
            </a:r>
            <a:r>
              <a:rPr lang="en-US" sz="800" dirty="0" smtClean="0"/>
              <a:t>Turkey</a:t>
            </a:r>
            <a:endParaRPr lang="en-US" sz="800" dirty="0"/>
          </a:p>
        </p:txBody>
      </p:sp>
      <p:sp>
        <p:nvSpPr>
          <p:cNvPr id="144" name="Rounded Rectangle 143"/>
          <p:cNvSpPr/>
          <p:nvPr/>
        </p:nvSpPr>
        <p:spPr>
          <a:xfrm>
            <a:off x="7652914" y="3096012"/>
            <a:ext cx="1093053" cy="722953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L</a:t>
            </a:r>
            <a:endParaRPr lang="en-US" sz="4000" dirty="0"/>
          </a:p>
        </p:txBody>
      </p:sp>
      <p:sp>
        <p:nvSpPr>
          <p:cNvPr id="145" name="Rounded Rectangle 144"/>
          <p:cNvSpPr/>
          <p:nvPr/>
        </p:nvSpPr>
        <p:spPr>
          <a:xfrm>
            <a:off x="3262018" y="3074727"/>
            <a:ext cx="665899" cy="46104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R</a:t>
            </a:r>
            <a:endParaRPr lang="en-US" sz="4000" dirty="0"/>
          </a:p>
        </p:txBody>
      </p:sp>
      <p:pic>
        <p:nvPicPr>
          <p:cNvPr id="146" name="Picture 14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15" y="2419065"/>
            <a:ext cx="605107" cy="605107"/>
          </a:xfrm>
          <a:prstGeom prst="rect">
            <a:avLst/>
          </a:prstGeom>
        </p:spPr>
      </p:pic>
      <p:cxnSp>
        <p:nvCxnSpPr>
          <p:cNvPr id="148" name="Straight Connector 147"/>
          <p:cNvCxnSpPr/>
          <p:nvPr/>
        </p:nvCxnSpPr>
        <p:spPr>
          <a:xfrm flipV="1">
            <a:off x="3077899" y="2426501"/>
            <a:ext cx="1009264" cy="51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 flipV="1">
            <a:off x="3177917" y="3031603"/>
            <a:ext cx="1009264" cy="51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 flipV="1">
            <a:off x="7642441" y="3196081"/>
            <a:ext cx="1009264" cy="519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48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857" y="1691822"/>
            <a:ext cx="6894286" cy="3878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105" y="1033026"/>
            <a:ext cx="455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Realyer.facebook.accenture.damielr.aibm.roth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907" y="2044700"/>
            <a:ext cx="2095500" cy="11430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651907" y="1691822"/>
            <a:ext cx="1657350" cy="19390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18" y="3447843"/>
            <a:ext cx="2220964" cy="22209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57" y="3983718"/>
            <a:ext cx="1152525" cy="1771650"/>
          </a:xfrm>
          <a:prstGeom prst="rect">
            <a:avLst/>
          </a:prstGeom>
        </p:spPr>
      </p:pic>
      <p:sp>
        <p:nvSpPr>
          <p:cNvPr id="14" name="Round Single Corner Rectangle 13"/>
          <p:cNvSpPr/>
          <p:nvPr/>
        </p:nvSpPr>
        <p:spPr>
          <a:xfrm>
            <a:off x="259618" y="3630840"/>
            <a:ext cx="3592564" cy="1724931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ingle Corner Rectangle 14"/>
          <p:cNvSpPr/>
          <p:nvPr/>
        </p:nvSpPr>
        <p:spPr>
          <a:xfrm>
            <a:off x="335470" y="2195373"/>
            <a:ext cx="3592564" cy="79678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16007" y="857583"/>
            <a:ext cx="3995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ATOMICLOCK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77" y="1402358"/>
            <a:ext cx="2639750" cy="1829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29" y="3241638"/>
            <a:ext cx="3325089" cy="33250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45" y="1691822"/>
            <a:ext cx="2414496" cy="2454738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4804229" y="5755369"/>
            <a:ext cx="6241142" cy="35514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SQ.TANGO.APPLE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4395291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995" y="3772470"/>
            <a:ext cx="2700881" cy="19876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857" y="1691822"/>
            <a:ext cx="6894286" cy="38780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105" y="1033026"/>
            <a:ext cx="4551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Realyer.facebook.accenture.damielr.aibm.roth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416007" y="857583"/>
            <a:ext cx="3995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ATOMICLOCK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639" y="2438398"/>
            <a:ext cx="1474561" cy="14745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3296" y="4228047"/>
            <a:ext cx="1441904" cy="144190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589619" y="2504700"/>
            <a:ext cx="1689257" cy="30651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76" y="2049015"/>
            <a:ext cx="1657153" cy="165715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639" y="3813860"/>
            <a:ext cx="1727200" cy="153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855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11624" y="3640251"/>
            <a:ext cx="431759" cy="398477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42105" y="1033026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1994/5</a:t>
            </a:r>
            <a:r>
              <a:rPr lang="en-US" dirty="0" smtClean="0"/>
              <a:t>  7</a:t>
            </a:r>
            <a:r>
              <a:rPr lang="en-US" baseline="30000" dirty="0" smtClean="0"/>
              <a:t>th</a:t>
            </a:r>
            <a:r>
              <a:rPr lang="en-US" dirty="0" smtClean="0"/>
              <a:t> and 8th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0660180" y="1156136"/>
            <a:ext cx="11224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GAS</a:t>
            </a:r>
          </a:p>
          <a:p>
            <a:r>
              <a:rPr lang="en-US" sz="800" dirty="0" smtClean="0"/>
              <a:t>(</a:t>
            </a:r>
            <a:r>
              <a:rPr lang="en-US" sz="800" dirty="0" err="1" smtClean="0"/>
              <a:t>rudold</a:t>
            </a:r>
            <a:r>
              <a:rPr lang="en-US" sz="800" dirty="0" smtClean="0"/>
              <a:t>-diesel-</a:t>
            </a:r>
            <a:r>
              <a:rPr lang="en-US" sz="800" dirty="0" err="1" smtClean="0"/>
              <a:t>strasse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302" y="1795495"/>
            <a:ext cx="357421" cy="50492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90286" y="1608892"/>
            <a:ext cx="1117600" cy="201576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7" idx="5"/>
          </p:cNvCxnSpPr>
          <p:nvPr/>
        </p:nvCxnSpPr>
        <p:spPr>
          <a:xfrm>
            <a:off x="5645450" y="1808116"/>
            <a:ext cx="2153894" cy="300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60048" y="464385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Alen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1" y="4457011"/>
            <a:ext cx="549047" cy="54904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5587396" y="4457011"/>
            <a:ext cx="922263" cy="6561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844" y="1278659"/>
            <a:ext cx="1222339" cy="108794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493494" y="1778820"/>
            <a:ext cx="17406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0" i="0" u="sng" strike="sngStrike" dirty="0" smtClean="0">
                <a:solidFill>
                  <a:srgbClr val="1A0DAB"/>
                </a:solidFill>
                <a:effectLst/>
                <a:latin typeface="Roboto"/>
                <a:hlinkClick r:id="rId6"/>
              </a:rPr>
              <a:t>Weimar Republic</a:t>
            </a:r>
            <a:endParaRPr lang="en-US" sz="1600" b="0" i="0" u="sng" strike="sngStrike" dirty="0">
              <a:solidFill>
                <a:srgbClr val="1A0DAB"/>
              </a:solidFill>
              <a:effectLst/>
              <a:latin typeface="Roboto"/>
              <a:hlinkClick r:id="rId6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322464" y="1763070"/>
            <a:ext cx="2121568" cy="460797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 Single Corner Rectangle 12"/>
          <p:cNvSpPr/>
          <p:nvPr/>
        </p:nvSpPr>
        <p:spPr>
          <a:xfrm>
            <a:off x="6470695" y="1874271"/>
            <a:ext cx="1886857" cy="294548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WWI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16552" y="22238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5.0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404" y="3236388"/>
            <a:ext cx="388271" cy="388271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 flipV="1">
            <a:off x="2862848" y="2117374"/>
            <a:ext cx="3813724" cy="351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030664" y="3080664"/>
            <a:ext cx="1038626" cy="6065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407886" y="4390766"/>
            <a:ext cx="12155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English</a:t>
            </a:r>
          </a:p>
          <a:p>
            <a:r>
              <a:rPr lang="en-US" dirty="0" err="1" smtClean="0"/>
              <a:t>Mathe</a:t>
            </a:r>
            <a:endParaRPr lang="en-US" dirty="0" smtClean="0"/>
          </a:p>
          <a:p>
            <a:r>
              <a:rPr lang="en-US" dirty="0" smtClean="0"/>
              <a:t>Geschichte</a:t>
            </a:r>
          </a:p>
          <a:p>
            <a:r>
              <a:rPr lang="en-US" dirty="0" err="1" smtClean="0"/>
              <a:t>Erdkunde</a:t>
            </a:r>
            <a:endParaRPr lang="en-US" dirty="0" smtClean="0"/>
          </a:p>
          <a:p>
            <a:r>
              <a:rPr lang="en-US" dirty="0" smtClean="0"/>
              <a:t>Religion</a:t>
            </a:r>
          </a:p>
          <a:p>
            <a:r>
              <a:rPr lang="en-US" dirty="0" smtClean="0"/>
              <a:t>Sport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999" y="3310134"/>
            <a:ext cx="390467" cy="390467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2328208" y="2993456"/>
            <a:ext cx="1038626" cy="60656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90286" y="1355464"/>
            <a:ext cx="1210373" cy="3344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2549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1993</a:t>
            </a:r>
            <a:r>
              <a:rPr lang="en-US" dirty="0" smtClean="0"/>
              <a:t>  6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41195" y="18479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Please don’t go</a:t>
            </a:r>
            <a:endParaRPr lang="en-US" strike="sngStrike" dirty="0"/>
          </a:p>
        </p:txBody>
      </p:sp>
      <p:sp>
        <p:nvSpPr>
          <p:cNvPr id="9" name="Round Single Corner Rectangle 8"/>
          <p:cNvSpPr/>
          <p:nvPr/>
        </p:nvSpPr>
        <p:spPr>
          <a:xfrm>
            <a:off x="5958116" y="4688114"/>
            <a:ext cx="442684" cy="471921"/>
          </a:xfrm>
          <a:prstGeom prst="round1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56123" y="4648315"/>
            <a:ext cx="3241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ESL</a:t>
            </a:r>
            <a:endParaRPr lang="en-US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72400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ingle Corner Rectangle 4"/>
          <p:cNvSpPr/>
          <p:nvPr/>
        </p:nvSpPr>
        <p:spPr>
          <a:xfrm>
            <a:off x="3153095" y="1058784"/>
            <a:ext cx="5950857" cy="2359726"/>
          </a:xfrm>
          <a:prstGeom prst="round1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56" name="Oval 55"/>
          <p:cNvSpPr/>
          <p:nvPr/>
        </p:nvSpPr>
        <p:spPr>
          <a:xfrm>
            <a:off x="3767396" y="4068504"/>
            <a:ext cx="1683054" cy="20420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802742" y="2217278"/>
            <a:ext cx="1647708" cy="1778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1993</a:t>
            </a:r>
            <a:r>
              <a:rPr lang="en-US" dirty="0" smtClean="0"/>
              <a:t>  6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341195" y="1847947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Please don’t go</a:t>
            </a:r>
            <a:endParaRPr lang="en-US" strike="sngStrike" dirty="0"/>
          </a:p>
        </p:txBody>
      </p:sp>
      <p:sp>
        <p:nvSpPr>
          <p:cNvPr id="58" name="Oval 57"/>
          <p:cNvSpPr/>
          <p:nvPr/>
        </p:nvSpPr>
        <p:spPr>
          <a:xfrm>
            <a:off x="7914204" y="1579385"/>
            <a:ext cx="1647708" cy="1778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875397" y="3356402"/>
            <a:ext cx="1683054" cy="20420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10152475" y="2975183"/>
            <a:ext cx="1683054" cy="20420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10241893" y="1196274"/>
            <a:ext cx="1647708" cy="17789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509829" y="2468839"/>
            <a:ext cx="379772" cy="1527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388429" y="1496467"/>
            <a:ext cx="19214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10x10=100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10x30=300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10 x </a:t>
            </a:r>
            <a:r>
              <a:rPr lang="en-US" dirty="0" err="1" smtClean="0">
                <a:solidFill>
                  <a:schemeClr val="bg1"/>
                </a:solidFill>
              </a:rPr>
              <a:t>x</a:t>
            </a:r>
            <a:r>
              <a:rPr lang="en-US" dirty="0" smtClean="0">
                <a:solidFill>
                  <a:schemeClr val="bg1"/>
                </a:solidFill>
              </a:rPr>
              <a:t> = add 1 zero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828800" y="2032613"/>
            <a:ext cx="1190171" cy="1199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1855836" y="3142434"/>
            <a:ext cx="1190171" cy="11999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2992856" y="1958132"/>
            <a:ext cx="2395573" cy="2805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>
          <a:xfrm>
            <a:off x="136476" y="1333274"/>
            <a:ext cx="1665288" cy="202312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147835" y="3438264"/>
            <a:ext cx="1735635" cy="205591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689" y="2241913"/>
            <a:ext cx="818876" cy="51472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09689" y="1579385"/>
            <a:ext cx="1158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docs</a:t>
            </a:r>
            <a:r>
              <a:rPr lang="en-US" dirty="0" err="1" smtClean="0"/>
              <a:t>.CVPA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09689" y="1333274"/>
            <a:ext cx="365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HOMCIDE:AUSLADNER:IPX.MARIN:</a:t>
            </a:r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5120640" y="1702606"/>
            <a:ext cx="14879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endCxn id="8" idx="1"/>
          </p:cNvCxnSpPr>
          <p:nvPr/>
        </p:nvCxnSpPr>
        <p:spPr>
          <a:xfrm flipH="1">
            <a:off x="5388429" y="1958132"/>
            <a:ext cx="14113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303520" y="2238647"/>
            <a:ext cx="2006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25891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1992</a:t>
            </a:r>
            <a:r>
              <a:rPr lang="en-US" dirty="0" smtClean="0"/>
              <a:t>  </a:t>
            </a:r>
            <a:r>
              <a:rPr lang="en-US" dirty="0"/>
              <a:t>5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0415" y="1561554"/>
            <a:ext cx="13359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- MARY.44th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77178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1991</a:t>
            </a:r>
            <a:r>
              <a:rPr lang="en-US" dirty="0" smtClean="0"/>
              <a:t> 4</a:t>
            </a:r>
            <a:r>
              <a:rPr lang="en-US" baseline="30000" dirty="0" smtClean="0"/>
              <a:t>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2457" y="1608892"/>
            <a:ext cx="121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MARY.44th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190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953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1990</a:t>
            </a:r>
            <a:r>
              <a:rPr lang="en-US" dirty="0" smtClean="0"/>
              <a:t> 3</a:t>
            </a:r>
            <a:r>
              <a:rPr lang="en-US" baseline="30000" dirty="0" smtClean="0"/>
              <a:t>rd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75851" y="4799883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Tyson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7375889" y="3626658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 GERMANY</a:t>
            </a:r>
          </a:p>
          <a:p>
            <a:r>
              <a:rPr lang="en-US" sz="800" dirty="0" smtClean="0"/>
              <a:t>MADOONA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707588" y="362103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HOMCEI:MA</a:t>
            </a:r>
          </a:p>
          <a:p>
            <a:r>
              <a:rPr lang="en-US" sz="800" dirty="0" smtClean="0"/>
              <a:t>YRO.INT.IPX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5255902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1989</a:t>
            </a:r>
            <a:r>
              <a:rPr lang="en-US" dirty="0" smtClean="0"/>
              <a:t> 2</a:t>
            </a:r>
            <a:r>
              <a:rPr lang="en-US" baseline="30000" dirty="0" smtClean="0"/>
              <a:t>nd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75851" y="4799883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Tyson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7375889" y="3626658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 GERMANY</a:t>
            </a:r>
          </a:p>
          <a:p>
            <a:r>
              <a:rPr lang="en-US" sz="800" dirty="0" smtClean="0"/>
              <a:t>MADOONA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707588" y="362103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HOMCEI:MA</a:t>
            </a:r>
          </a:p>
          <a:p>
            <a:r>
              <a:rPr lang="en-US" sz="800" dirty="0" smtClean="0"/>
              <a:t>YRO.INT.IPX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5479762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98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1988</a:t>
            </a:r>
            <a:r>
              <a:rPr lang="en-US" dirty="0" smtClean="0"/>
              <a:t> 1st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75851" y="4799883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Tyson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7375889" y="3626658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 GERMANY</a:t>
            </a:r>
          </a:p>
          <a:p>
            <a:r>
              <a:rPr lang="en-US" sz="800" dirty="0" smtClean="0"/>
              <a:t>MADOONA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707588" y="362103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HOMCEI:MA</a:t>
            </a:r>
          </a:p>
          <a:p>
            <a:r>
              <a:rPr lang="en-US" sz="800" dirty="0" smtClean="0"/>
              <a:t>YRO.INT.IPX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748516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7833" y="2244566"/>
            <a:ext cx="1615128" cy="15050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4387" y="2167847"/>
            <a:ext cx="1423739" cy="1903742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8283388" y="1602890"/>
            <a:ext cx="2603350" cy="25603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862" y="2290796"/>
            <a:ext cx="1841575" cy="14587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02" y="1957892"/>
            <a:ext cx="981057" cy="441063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6568" y="1830040"/>
            <a:ext cx="1716430" cy="466634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6515290" y="1602890"/>
            <a:ext cx="2603350" cy="25603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982635" y="1376979"/>
            <a:ext cx="1365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Erchan</a:t>
            </a:r>
            <a:r>
              <a:rPr lang="en-US" strike="sngStrike" dirty="0" smtClean="0"/>
              <a:t> ?</a:t>
            </a:r>
          </a:p>
          <a:p>
            <a:r>
              <a:rPr lang="en-US" strike="sngStrike" dirty="0" smtClean="0"/>
              <a:t>Tivoli </a:t>
            </a:r>
            <a:r>
              <a:rPr lang="en-US" strike="sngStrike" dirty="0" err="1" smtClean="0"/>
              <a:t>Stogae</a:t>
            </a:r>
            <a:endParaRPr lang="en-US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8683437" y="1193033"/>
            <a:ext cx="339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!WHITE. </a:t>
            </a:r>
            <a:r>
              <a:rPr lang="en-US" strike="sngStrike" dirty="0" smtClean="0"/>
              <a:t> Julie Blake, Tivoli Storage</a:t>
            </a:r>
            <a:endParaRPr lang="en-US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08" y="4091734"/>
            <a:ext cx="367829" cy="367829"/>
          </a:xfrm>
          <a:prstGeom prst="rect">
            <a:avLst/>
          </a:prstGeom>
        </p:spPr>
      </p:pic>
      <p:sp>
        <p:nvSpPr>
          <p:cNvPr id="81" name="Cube 80"/>
          <p:cNvSpPr/>
          <p:nvPr/>
        </p:nvSpPr>
        <p:spPr>
          <a:xfrm>
            <a:off x="1595960" y="4071589"/>
            <a:ext cx="2108499" cy="271092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/>
          <p:cNvSpPr txBox="1"/>
          <p:nvPr/>
        </p:nvSpPr>
        <p:spPr>
          <a:xfrm>
            <a:off x="1539815" y="4863733"/>
            <a:ext cx="1791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Rockfeller</a:t>
            </a:r>
            <a:r>
              <a:rPr lang="en-US" strike="sngStrike" dirty="0" smtClean="0"/>
              <a:t> Center</a:t>
            </a:r>
            <a:endParaRPr lang="en-US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1344706" y="1914861"/>
            <a:ext cx="1090995" cy="1204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7967" y="945607"/>
            <a:ext cx="446894" cy="738876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5223373" y="1110116"/>
            <a:ext cx="1618489" cy="409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2635" y="5630826"/>
            <a:ext cx="883474" cy="86555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9219304" y="5233065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§187.PREA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911364" y="538673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?</a:t>
            </a:r>
            <a:endParaRPr lang="en-US" b="1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096" y="5427052"/>
            <a:ext cx="1514396" cy="84806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12394" y="5444603"/>
            <a:ext cx="1590675" cy="92392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0617798" y="5233065"/>
            <a:ext cx="783331" cy="13721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6654541" y="4991528"/>
            <a:ext cx="5034580" cy="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H="1" flipV="1">
            <a:off x="4776395" y="1684483"/>
            <a:ext cx="1319605" cy="4996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6228900" y="1643687"/>
            <a:ext cx="2603350" cy="25603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V="1">
            <a:off x="5680038" y="1490384"/>
            <a:ext cx="2603350" cy="25603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67892" y="5815141"/>
            <a:ext cx="360362" cy="86535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6331" y="6139730"/>
            <a:ext cx="225193" cy="540769"/>
          </a:xfrm>
          <a:prstGeom prst="rect">
            <a:avLst/>
          </a:prstGeom>
        </p:spPr>
      </p:pic>
      <p:sp>
        <p:nvSpPr>
          <p:cNvPr id="99" name="Rectangle 98"/>
          <p:cNvSpPr/>
          <p:nvPr/>
        </p:nvSpPr>
        <p:spPr>
          <a:xfrm>
            <a:off x="10010524" y="5955396"/>
            <a:ext cx="1064015" cy="535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28128" y="5801700"/>
            <a:ext cx="558968" cy="892240"/>
          </a:xfrm>
          <a:prstGeom prst="rect">
            <a:avLst/>
          </a:prstGeom>
        </p:spPr>
      </p:pic>
      <p:sp>
        <p:nvSpPr>
          <p:cNvPr id="101" name="Rectangle 100"/>
          <p:cNvSpPr/>
          <p:nvPr/>
        </p:nvSpPr>
        <p:spPr>
          <a:xfrm>
            <a:off x="7016169" y="1026477"/>
            <a:ext cx="28007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https://www.ibm.com/investor/governance/senior-leadership</a:t>
            </a:r>
            <a:endParaRPr lang="en-US" sz="800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558" y="1089961"/>
            <a:ext cx="1211755" cy="681612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4152452" y="1193033"/>
            <a:ext cx="1753496" cy="63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38120" y="1123353"/>
            <a:ext cx="531431" cy="655151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4304852" y="1345433"/>
            <a:ext cx="1753496" cy="637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5043274" y="1125017"/>
            <a:ext cx="10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GOD.JFK</a:t>
            </a:r>
            <a:endParaRPr lang="en-US" b="1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1032734" y="4091734"/>
            <a:ext cx="1000461" cy="367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98126" y="1167740"/>
            <a:ext cx="1098466" cy="322644"/>
          </a:xfrm>
          <a:prstGeom prst="rect">
            <a:avLst/>
          </a:prstGeom>
        </p:spPr>
      </p:pic>
      <p:sp>
        <p:nvSpPr>
          <p:cNvPr id="111" name="Right Arrow 110"/>
          <p:cNvSpPr/>
          <p:nvPr/>
        </p:nvSpPr>
        <p:spPr>
          <a:xfrm flipH="1">
            <a:off x="3890017" y="1055187"/>
            <a:ext cx="1134450" cy="618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?</a:t>
            </a:r>
            <a:endParaRPr lang="en-US" dirty="0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3063245" y="1026477"/>
            <a:ext cx="540345" cy="5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10708927" y="4999967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766" y="1089270"/>
            <a:ext cx="1344562" cy="985327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5730" y="1099367"/>
            <a:ext cx="1233512" cy="923943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11119242" y="1099367"/>
            <a:ext cx="980387" cy="92394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Uni</a:t>
            </a:r>
            <a:endParaRPr lang="en-US" strike="sngStrike" dirty="0" smtClean="0"/>
          </a:p>
          <a:p>
            <a:pPr algn="ctr"/>
            <a:r>
              <a:rPr lang="en-US" strike="sngStrike" dirty="0" smtClean="0"/>
              <a:t>Mob/g</a:t>
            </a:r>
            <a:endParaRPr lang="en-US" strike="sngStrike" dirty="0"/>
          </a:p>
        </p:txBody>
      </p:sp>
      <p:pic>
        <p:nvPicPr>
          <p:cNvPr id="121" name="Picture 1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997" y="1071005"/>
            <a:ext cx="456581" cy="456581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16595" y="904604"/>
            <a:ext cx="3785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PENTAONG.JOESPHE.MARY.VIRIGIA….</a:t>
            </a:r>
            <a:endParaRPr lang="en-US" b="1" dirty="0"/>
          </a:p>
        </p:txBody>
      </p:sp>
      <p:sp>
        <p:nvSpPr>
          <p:cNvPr id="123" name="TextBox 122"/>
          <p:cNvSpPr txBox="1"/>
          <p:nvPr/>
        </p:nvSpPr>
        <p:spPr>
          <a:xfrm>
            <a:off x="5116587" y="1324193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Scotsfitzpatrigerlad</a:t>
            </a:r>
            <a:endParaRPr lang="en-US" sz="800" strike="sngStrike" dirty="0"/>
          </a:p>
        </p:txBody>
      </p:sp>
      <p:sp>
        <p:nvSpPr>
          <p:cNvPr id="124" name="TextBox 123"/>
          <p:cNvSpPr txBox="1"/>
          <p:nvPr/>
        </p:nvSpPr>
        <p:spPr>
          <a:xfrm>
            <a:off x="183287" y="1386977"/>
            <a:ext cx="266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FBI:KIDANNPING: </a:t>
            </a:r>
            <a:r>
              <a:rPr lang="en-US" strike="sngStrike" dirty="0" smtClean="0"/>
              <a:t>Al </a:t>
            </a:r>
            <a:r>
              <a:rPr lang="en-US" strike="sngStrike" dirty="0" err="1" smtClean="0"/>
              <a:t>Kaida</a:t>
            </a:r>
            <a:endParaRPr lang="en-US" strike="sngStrike" dirty="0"/>
          </a:p>
        </p:txBody>
      </p:sp>
      <p:cxnSp>
        <p:nvCxnSpPr>
          <p:cNvPr id="126" name="Straight Arrow Connector 125"/>
          <p:cNvCxnSpPr/>
          <p:nvPr/>
        </p:nvCxnSpPr>
        <p:spPr>
          <a:xfrm flipV="1">
            <a:off x="2354427" y="1571643"/>
            <a:ext cx="3048865" cy="20686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5228501" y="1597912"/>
            <a:ext cx="5658237" cy="1774792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H="1" flipV="1">
            <a:off x="9549999" y="1522448"/>
            <a:ext cx="1244738" cy="2003031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9532665" y="1416248"/>
            <a:ext cx="635227" cy="256716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61986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986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1987</a:t>
            </a:r>
            <a:r>
              <a:rPr lang="en-US" dirty="0" smtClean="0"/>
              <a:t> 1st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75851" y="4799883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Tyson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7375889" y="3626658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 GERMANY</a:t>
            </a:r>
          </a:p>
          <a:p>
            <a:r>
              <a:rPr lang="en-US" sz="800" dirty="0" smtClean="0"/>
              <a:t>MADOONA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707588" y="362103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HOMCEI:MA</a:t>
            </a:r>
          </a:p>
          <a:p>
            <a:r>
              <a:rPr lang="en-US" sz="800" dirty="0" smtClean="0"/>
              <a:t>YRO.INT.IPX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0738990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1986</a:t>
            </a:r>
            <a:r>
              <a:rPr lang="en-US" dirty="0" smtClean="0"/>
              <a:t> Preschool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75851" y="4799883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Tyson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7375889" y="3626658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 GERMANY</a:t>
            </a:r>
          </a:p>
          <a:p>
            <a:r>
              <a:rPr lang="en-US" sz="800" dirty="0" smtClean="0"/>
              <a:t>MADOONA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707588" y="362103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HOMCEI:MA</a:t>
            </a:r>
          </a:p>
          <a:p>
            <a:r>
              <a:rPr lang="en-US" sz="800" dirty="0" smtClean="0"/>
              <a:t>YRO.INT.IPX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55393036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62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1985</a:t>
            </a:r>
            <a:r>
              <a:rPr lang="en-US" dirty="0" smtClean="0"/>
              <a:t> Preschool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75851" y="4799883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Tyson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7375889" y="3626658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 GERMANY</a:t>
            </a:r>
          </a:p>
          <a:p>
            <a:r>
              <a:rPr lang="en-US" sz="800" dirty="0" smtClean="0"/>
              <a:t>MADOONA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707588" y="362103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HOMCEI:MA</a:t>
            </a:r>
          </a:p>
          <a:p>
            <a:r>
              <a:rPr lang="en-US" sz="800" dirty="0" smtClean="0"/>
              <a:t>YRO.INT.IPX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6530861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1984</a:t>
            </a:r>
            <a:r>
              <a:rPr lang="en-US" dirty="0" smtClean="0"/>
              <a:t> </a:t>
            </a:r>
            <a:r>
              <a:rPr lang="en-US" dirty="0" err="1" smtClean="0"/>
              <a:t>Kindergarden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75851" y="4799883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Tyson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7375889" y="3626658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 GERMANY</a:t>
            </a:r>
          </a:p>
          <a:p>
            <a:r>
              <a:rPr lang="en-US" sz="800" dirty="0" smtClean="0"/>
              <a:t>MADOONA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707588" y="362103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HOMCEI:MA</a:t>
            </a:r>
          </a:p>
          <a:p>
            <a:r>
              <a:rPr lang="en-US" sz="800" dirty="0" smtClean="0"/>
              <a:t>YRO.INT.IPX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8671912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/>
          <p:cNvSpPr/>
          <p:nvPr/>
        </p:nvSpPr>
        <p:spPr>
          <a:xfrm>
            <a:off x="5159830" y="38466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958116" y="389352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836229" y="389352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7496628" y="390006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8962568" y="289275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050971" y="483146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49257" y="48782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727370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7462189" y="48943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8323940" y="4902440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159830" y="60856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958116" y="613250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6836229" y="613250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7496628" y="6103099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8374741" y="6085676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050971" y="280396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849257" y="28507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727370" y="2850793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431314" y="285079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8323940" y="2874942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000762" y="3496391"/>
            <a:ext cx="1508897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5000762" y="4564879"/>
            <a:ext cx="149438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5050971" y="5767796"/>
            <a:ext cx="1458688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737159" y="1608892"/>
            <a:ext cx="1437520" cy="7408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050971" y="2427904"/>
            <a:ext cx="1444172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311625" y="1746220"/>
            <a:ext cx="551543" cy="6034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5174679" y="1327148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468914" y="1233714"/>
            <a:ext cx="6415316" cy="56242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142105" y="1033026"/>
            <a:ext cx="196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1983</a:t>
            </a:r>
            <a:r>
              <a:rPr lang="en-US" dirty="0" smtClean="0"/>
              <a:t> Kindergarten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183086" y="1233714"/>
            <a:ext cx="3272969" cy="3751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8984342" y="3845094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8345714" y="3827277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/>
          <p:cNvSpPr/>
          <p:nvPr/>
        </p:nvSpPr>
        <p:spPr>
          <a:xfrm>
            <a:off x="8926284" y="4878291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977082" y="6085675"/>
            <a:ext cx="551543" cy="5634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754616" y="2403143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8242330" y="2396119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6800004" y="3491772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362961" y="354132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6756991" y="4476850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89204" y="4567137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6785491" y="5665398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8362960" y="5745016"/>
            <a:ext cx="1228241" cy="67060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782629" y="1808116"/>
            <a:ext cx="238547" cy="6607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775851" y="4799883"/>
            <a:ext cx="580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Tyson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7375889" y="3626658"/>
            <a:ext cx="75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 GERMANY</a:t>
            </a:r>
          </a:p>
          <a:p>
            <a:r>
              <a:rPr lang="en-US" sz="800" dirty="0" smtClean="0"/>
              <a:t>MADOONA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6707588" y="3621031"/>
            <a:ext cx="7088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HOMCEI:MA</a:t>
            </a:r>
          </a:p>
          <a:p>
            <a:r>
              <a:rPr lang="en-US" sz="800" dirty="0" smtClean="0"/>
              <a:t>YRO.INT.IPX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8282441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498" y="3474288"/>
            <a:ext cx="241637" cy="241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980" y="3323204"/>
            <a:ext cx="496593" cy="62074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506578" y="2911002"/>
            <a:ext cx="1055914" cy="13062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11" y="1416503"/>
            <a:ext cx="1809750" cy="2524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15811" y="404112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41.MARK</a:t>
            </a:r>
            <a:r>
              <a:rPr lang="en-US" dirty="0" smtClean="0"/>
              <a:t>(</a:t>
            </a:r>
            <a:r>
              <a:rPr lang="en-US" strike="sngStrike" dirty="0" err="1" smtClean="0"/>
              <a:t>leslie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79" y="2143515"/>
            <a:ext cx="1333450" cy="83816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58921" y="1977311"/>
            <a:ext cx="47654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 </a:t>
            </a:r>
            <a:r>
              <a:rPr lang="en-US" strike="sngStrike" dirty="0" err="1"/>
              <a:t>Kayouloue</a:t>
            </a:r>
            <a:r>
              <a:rPr lang="en-US" strike="sngStrike" dirty="0"/>
              <a:t>: </a:t>
            </a:r>
            <a:r>
              <a:rPr lang="en-US" strike="sngStrike" dirty="0" smtClean="0"/>
              <a:t>go home </a:t>
            </a:r>
            <a:r>
              <a:rPr lang="en-US" strike="sngStrike" dirty="0" err="1" smtClean="0"/>
              <a:t>ami</a:t>
            </a:r>
            <a:endParaRPr lang="en-US" strike="sngStrike" dirty="0" smtClean="0"/>
          </a:p>
          <a:p>
            <a:r>
              <a:rPr lang="en-US" strike="sngStrike" dirty="0" smtClean="0"/>
              <a:t>1997</a:t>
            </a:r>
          </a:p>
          <a:p>
            <a:r>
              <a:rPr lang="en-US" strike="sngStrike" dirty="0" smtClean="0"/>
              <a:t>1998</a:t>
            </a:r>
          </a:p>
          <a:p>
            <a:r>
              <a:rPr lang="en-US" strike="sngStrike" dirty="0" smtClean="0"/>
              <a:t>1999</a:t>
            </a:r>
          </a:p>
          <a:p>
            <a:r>
              <a:rPr lang="en-US" strike="sngStrike" dirty="0" smtClean="0"/>
              <a:t>2010 </a:t>
            </a:r>
            <a:r>
              <a:rPr lang="en-US" strike="sngStrike" dirty="0" err="1" smtClean="0"/>
              <a:t>Protsteute</a:t>
            </a:r>
            <a:r>
              <a:rPr lang="en-US" strike="sngStrike" dirty="0" smtClean="0"/>
              <a:t> 2pac, 8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 Floor ANGLEA.IPX.WWI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Pope </a:t>
            </a:r>
            <a:r>
              <a:rPr lang="en-US" strike="sngStrike" dirty="0" err="1" smtClean="0"/>
              <a:t>francecoe</a:t>
            </a:r>
            <a:r>
              <a:rPr lang="en-US" strike="sngStrike" dirty="0" smtClean="0"/>
              <a:t> 8</a:t>
            </a:r>
            <a:r>
              <a:rPr lang="en-US" strike="sngStrike" baseline="30000" dirty="0" smtClean="0"/>
              <a:t>th</a:t>
            </a:r>
            <a:r>
              <a:rPr lang="en-US" strike="sngStrike" dirty="0" smtClean="0"/>
              <a:t> floor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" y="1122691"/>
            <a:ext cx="1332543" cy="16640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708" y="3461657"/>
            <a:ext cx="452437" cy="4524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794" y="3616438"/>
            <a:ext cx="452437" cy="4524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06" y="3733162"/>
            <a:ext cx="541500" cy="57627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559" y="1170656"/>
            <a:ext cx="2619375" cy="17430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79" y="3111571"/>
            <a:ext cx="1333450" cy="83816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858136" y="3542242"/>
            <a:ext cx="1186543" cy="6577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ORACLE</a:t>
            </a:r>
            <a:endParaRPr lang="en-US" strike="sngStrike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679" y="4117788"/>
            <a:ext cx="1333450" cy="8381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124005"/>
            <a:ext cx="1333450" cy="83816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233148" y="4299314"/>
            <a:ext cx="1279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Kayouloue</a:t>
            </a:r>
            <a:r>
              <a:rPr lang="en-US" strike="sngStrike" dirty="0"/>
              <a:t>: 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489705" y="4767943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HEIL HITERL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2266515" y="4952609"/>
            <a:ext cx="1674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Heilos</a:t>
            </a:r>
            <a:endParaRPr lang="en-US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0" y="4309437"/>
            <a:ext cx="1003903" cy="100390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315811" y="4483980"/>
            <a:ext cx="4340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CHEKPOINT CHARLIE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kdw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infant 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depmaent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5081006" y="2717246"/>
            <a:ext cx="2719296" cy="2134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124693" y="2493899"/>
            <a:ext cx="1279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Kayouloue</a:t>
            </a:r>
            <a:r>
              <a:rPr lang="en-US" strike="sngStrike" dirty="0"/>
              <a:t>: 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3485988" y="4410458"/>
            <a:ext cx="236926" cy="713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5170811" y="3304632"/>
            <a:ext cx="2719296" cy="2134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V="1">
            <a:off x="4733081" y="2055346"/>
            <a:ext cx="2719296" cy="2134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5401186" y="4665525"/>
            <a:ext cx="2719296" cy="2134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515" y="5565295"/>
            <a:ext cx="737950" cy="74124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2151937" y="5732922"/>
            <a:ext cx="952028" cy="5736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121229" y="6194106"/>
            <a:ext cx="1514261" cy="6062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NAMCE CHNE</a:t>
            </a:r>
          </a:p>
          <a:p>
            <a:pPr algn="ctr"/>
            <a:r>
              <a:rPr lang="en-US" sz="800" strike="sngStrike" dirty="0" smtClean="0"/>
              <a:t>(free pizza)</a:t>
            </a:r>
            <a:endParaRPr lang="en-US" sz="800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672" y="6423561"/>
            <a:ext cx="374156" cy="27466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H="1" flipV="1">
            <a:off x="2705066" y="6437014"/>
            <a:ext cx="1025523" cy="3916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914887" y="6250107"/>
            <a:ext cx="5878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HOCM:BILL(</a:t>
            </a:r>
            <a:r>
              <a:rPr lang="en-US" strike="sngStrike" dirty="0" err="1" smtClean="0"/>
              <a:t>chris</a:t>
            </a:r>
            <a:r>
              <a:rPr lang="en-US" strike="sngStrike" dirty="0" smtClean="0"/>
              <a:t>)</a:t>
            </a:r>
            <a:r>
              <a:rPr lang="en-US" dirty="0" smtClean="0"/>
              <a:t>:HOCM:JEUE:HOMEP:PETER:HOMCE:PETER</a:t>
            </a:r>
          </a:p>
          <a:p>
            <a:r>
              <a:rPr lang="en-US" sz="800" strike="sngStrike" dirty="0" smtClean="0"/>
              <a:t>Christ Ventura (also looking for jobs posts on </a:t>
            </a:r>
            <a:r>
              <a:rPr lang="en-US" sz="800" strike="sngStrike" dirty="0" err="1" smtClean="0"/>
              <a:t>crailist</a:t>
            </a:r>
            <a:r>
              <a:rPr lang="en-US" sz="800" strike="sngStrike" dirty="0" smtClean="0"/>
              <a:t>): </a:t>
            </a:r>
            <a:r>
              <a:rPr lang="en-US" dirty="0" err="1" smtClean="0"/>
              <a:t>Sabry</a:t>
            </a:r>
            <a:r>
              <a:rPr lang="en-US" dirty="0" smtClean="0"/>
              <a:t> </a:t>
            </a:r>
            <a:r>
              <a:rPr lang="en-US" dirty="0" err="1" smtClean="0"/>
              <a:t>Cums</a:t>
            </a:r>
            <a:r>
              <a:rPr lang="en-US" dirty="0" smtClean="0"/>
              <a:t> on babies </a:t>
            </a:r>
            <a:r>
              <a:rPr lang="en-US" dirty="0" err="1" smtClean="0"/>
              <a:t>faceses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6291943" y="6698228"/>
            <a:ext cx="2776854" cy="399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8693658" y="4018378"/>
            <a:ext cx="36470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HOMCIE:LUX.nonPoiceCity</a:t>
            </a:r>
            <a:r>
              <a:rPr lang="en-US" dirty="0" smtClean="0"/>
              <a:t>(</a:t>
            </a:r>
            <a:r>
              <a:rPr lang="en-US" strike="sngStrike" dirty="0" smtClean="0"/>
              <a:t>las </a:t>
            </a:r>
            <a:r>
              <a:rPr lang="en-US" strike="sngStrike" dirty="0" err="1" smtClean="0"/>
              <a:t>vegas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Unlimited 5DM gambling machine</a:t>
            </a:r>
          </a:p>
          <a:p>
            <a:r>
              <a:rPr lang="en-US" sz="1400" dirty="0" err="1" smtClean="0"/>
              <a:t>Bejamin</a:t>
            </a:r>
            <a:r>
              <a:rPr lang="en-US" sz="1400" dirty="0" smtClean="0"/>
              <a:t> Franklin</a:t>
            </a:r>
            <a:endParaRPr lang="en-US" sz="1400" dirty="0"/>
          </a:p>
        </p:txBody>
      </p:sp>
      <p:sp>
        <p:nvSpPr>
          <p:cNvPr id="48" name="Right Arrow 47"/>
          <p:cNvSpPr/>
          <p:nvPr/>
        </p:nvSpPr>
        <p:spPr>
          <a:xfrm>
            <a:off x="8000452" y="4117788"/>
            <a:ext cx="596752" cy="292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000310" y="3376976"/>
            <a:ext cx="95560" cy="930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8512629" y="3791111"/>
            <a:ext cx="989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Gary.tiim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cook.fred</a:t>
            </a:r>
            <a:endParaRPr lang="en-US" sz="800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8512629" y="3784643"/>
            <a:ext cx="1088571" cy="2337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QUEEN</a:t>
            </a:r>
            <a:endParaRPr lang="en-US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598714" y="3687875"/>
            <a:ext cx="435429" cy="10793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351314" y="1030779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137711" y="6466733"/>
            <a:ext cx="337533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Stalkign</a:t>
            </a:r>
            <a:r>
              <a:rPr lang="en-US" dirty="0"/>
              <a:t> </a:t>
            </a:r>
            <a:r>
              <a:rPr lang="en-US" dirty="0" smtClean="0"/>
              <a:t>+</a:t>
            </a:r>
            <a:r>
              <a:rPr lang="en-US" dirty="0" err="1" smtClean="0"/>
              <a:t>Audience</a:t>
            </a:r>
            <a:r>
              <a:rPr lang="en-US" sz="800" strike="sngStrike" dirty="0" err="1" smtClean="0"/>
              <a:t>Apple</a:t>
            </a:r>
            <a:r>
              <a:rPr lang="en-US" sz="800" strike="sngStrike" dirty="0" smtClean="0"/>
              <a:t> Dre. </a:t>
            </a:r>
            <a:r>
              <a:rPr lang="en-US" sz="800" strike="sngStrike" dirty="0" err="1" smtClean="0"/>
              <a:t>Proestet</a:t>
            </a:r>
            <a:r>
              <a:rPr lang="en-US" sz="800" strike="sngStrike" dirty="0" smtClean="0"/>
              <a:t> outside library</a:t>
            </a:r>
            <a:endParaRPr lang="en-US" sz="800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228" y="1176680"/>
            <a:ext cx="496593" cy="62074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821" y="1242405"/>
            <a:ext cx="874982" cy="54998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7227242" y="1322979"/>
            <a:ext cx="1466416" cy="287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phil.</a:t>
            </a:r>
            <a:r>
              <a:rPr lang="en-US" dirty="0" err="1" smtClean="0"/>
              <a:t>JFK.MLK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5081006" y="2773854"/>
            <a:ext cx="873480" cy="207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86" y="860975"/>
            <a:ext cx="4886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TERMINAOTR.PENTAGON.VIGIN.MARY.AVABILITY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510889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81" y="3540155"/>
            <a:ext cx="4323669" cy="20780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61967" y="2539701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HEIL HITLER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6576180" y="1926314"/>
            <a:ext cx="3171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Birds Eye View and Transactions</a:t>
            </a:r>
            <a:endParaRPr lang="en-US" strike="sngStrike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811" y="1416503"/>
            <a:ext cx="1809750" cy="2524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" y="1122691"/>
            <a:ext cx="1332543" cy="166402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08" y="981292"/>
            <a:ext cx="2619375" cy="17430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351314" y="1030779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583" y="2347513"/>
            <a:ext cx="1003903" cy="1003903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7957457" y="2110980"/>
            <a:ext cx="204510" cy="2858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88976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780" y="1284514"/>
            <a:ext cx="848784" cy="45862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241" y="1284515"/>
            <a:ext cx="848784" cy="45862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6777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677732"/>
            <a:ext cx="12192000" cy="26894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20686" y="1447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13314" y="2220686"/>
            <a:ext cx="2262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Muller-reis Prof</a:t>
            </a:r>
          </a:p>
          <a:p>
            <a:endParaRPr lang="en-US" dirty="0" smtClean="0"/>
          </a:p>
          <a:p>
            <a:r>
              <a:rPr lang="en-US" b="1" dirty="0" smtClean="0"/>
              <a:t>IPX.CPVA.INT</a:t>
            </a:r>
          </a:p>
          <a:p>
            <a:r>
              <a:rPr lang="en-US" b="1" dirty="0" smtClean="0"/>
              <a:t>2014</a:t>
            </a:r>
            <a:r>
              <a:rPr lang="en-US" strike="sngStrike" dirty="0" smtClean="0"/>
              <a:t> Marx prof </a:t>
            </a:r>
            <a:r>
              <a:rPr lang="en-US" strike="sngStrike" dirty="0" err="1" smtClean="0"/>
              <a:t>stefan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721429" y="1632466"/>
            <a:ext cx="540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C++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2823503" y="1919088"/>
            <a:ext cx="2649776" cy="196138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PROF. SECURITY</a:t>
            </a:r>
            <a:endParaRPr lang="en-US" sz="900" dirty="0"/>
          </a:p>
        </p:txBody>
      </p:sp>
      <p:sp>
        <p:nvSpPr>
          <p:cNvPr id="10" name="Right Arrow 9"/>
          <p:cNvSpPr/>
          <p:nvPr/>
        </p:nvSpPr>
        <p:spPr>
          <a:xfrm>
            <a:off x="5570379" y="1817132"/>
            <a:ext cx="371096" cy="4035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855029" y="2220686"/>
            <a:ext cx="293914" cy="261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79460" y="1677735"/>
            <a:ext cx="30219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Access to his class room </a:t>
            </a:r>
            <a:r>
              <a:rPr lang="en-US" sz="800" strike="sngStrike" dirty="0" err="1" smtClean="0"/>
              <a:t>thoruhg</a:t>
            </a:r>
            <a:r>
              <a:rPr lang="en-US" sz="800" strike="sngStrike" dirty="0" smtClean="0"/>
              <a:t> non-</a:t>
            </a:r>
            <a:r>
              <a:rPr lang="en-US" sz="800" strike="sngStrike" dirty="0" err="1" smtClean="0"/>
              <a:t>diclsore</a:t>
            </a:r>
            <a:r>
              <a:rPr lang="en-US" sz="800" strike="sngStrike" dirty="0" smtClean="0"/>
              <a:t> of existing classrooms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947923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2375</Words>
  <Application>Microsoft Office PowerPoint</Application>
  <PresentationFormat>Widescreen</PresentationFormat>
  <Paragraphs>1040</Paragraphs>
  <Slides>97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Calibri</vt:lpstr>
      <vt:lpstr>Calibri Light</vt:lpstr>
      <vt:lpstr>Google Sans</vt:lpstr>
      <vt:lpstr>Open Sans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52</cp:revision>
  <dcterms:created xsi:type="dcterms:W3CDTF">2023-06-16T13:10:52Z</dcterms:created>
  <dcterms:modified xsi:type="dcterms:W3CDTF">2023-06-16T20:35:56Z</dcterms:modified>
</cp:coreProperties>
</file>